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9" r:id="rId2"/>
    <p:sldMasterId id="2147483697" r:id="rId3"/>
    <p:sldMasterId id="2147483685" r:id="rId4"/>
    <p:sldMasterId id="2147483673" r:id="rId5"/>
  </p:sldMasterIdLst>
  <p:sldIdLst>
    <p:sldId id="256" r:id="rId6"/>
    <p:sldId id="257" r:id="rId7"/>
  </p:sldIdLst>
  <p:sldSz cx="7559675" cy="10799763"/>
  <p:notesSz cx="6888163" cy="100203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02"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72" d="100"/>
          <a:sy n="72" d="100"/>
        </p:scale>
        <p:origin x="2982" y="84"/>
      </p:cViewPr>
      <p:guideLst>
        <p:guide orient="horz" pos="3402"/>
        <p:guide pos="2381"/>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2.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global-optosigma.com/en_eu/Requests/" TargetMode="External"/><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hyperlink" Target="http://www.vgphotonics.eu/"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global-optosigma.com/en_eu/Requests/" TargetMode="External"/><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hyperlink" Target="http://www.vgphotonics.eu/" TargetMode="Externa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7" name="Image 9">
            <a:hlinkClick r:id="rId2"/>
          </p:cNvPr>
          <p:cNvPicPr/>
          <p:nvPr userDrawn="1"/>
        </p:nvPicPr>
        <p:blipFill rotWithShape="1">
          <a:blip r:embed="rId3">
            <a:extLst>
              <a:ext uri="{28A0092B-C50C-407E-A947-70E740481C1C}">
                <a14:useLocalDpi xmlns:a14="http://schemas.microsoft.com/office/drawing/2010/main" val="0"/>
              </a:ext>
            </a:extLst>
          </a:blip>
          <a:srcRect l="6053" t="16807" r="6899"/>
          <a:stretch/>
        </p:blipFill>
        <p:spPr bwMode="auto">
          <a:xfrm>
            <a:off x="594023" y="585176"/>
            <a:ext cx="2159635" cy="566420"/>
          </a:xfrm>
          <a:prstGeom prst="rect">
            <a:avLst/>
          </a:prstGeom>
          <a:ln>
            <a:noFill/>
          </a:ln>
          <a:extLst>
            <a:ext uri="{53640926-AAD7-44D8-BBD7-CCE9431645EC}">
              <a14:shadowObscured xmlns:a14="http://schemas.microsoft.com/office/drawing/2010/main"/>
            </a:ext>
          </a:extLst>
        </p:spPr>
      </p:pic>
      <p:sp>
        <p:nvSpPr>
          <p:cNvPr id="9" name="Textfeld 2">
            <a:hlinkClick r:id="rId2"/>
          </p:cNvPr>
          <p:cNvSpPr txBox="1">
            <a:spLocks noChangeArrowheads="1"/>
          </p:cNvSpPr>
          <p:nvPr userDrawn="1"/>
        </p:nvSpPr>
        <p:spPr bwMode="auto">
          <a:xfrm>
            <a:off x="519728" y="1063331"/>
            <a:ext cx="2400300" cy="25717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11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www.global-optosigma.com/en_eu/</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Grafik 9" descr="vGP-Logo low-res">
            <a:hlinkClick r:id="rId4"/>
          </p:cNvPr>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693889" y="565491"/>
            <a:ext cx="1284605" cy="719455"/>
          </a:xfrm>
          <a:prstGeom prst="rect">
            <a:avLst/>
          </a:prstGeom>
          <a:noFill/>
        </p:spPr>
      </p:pic>
      <p:sp>
        <p:nvSpPr>
          <p:cNvPr id="8" name="Textfeld 2">
            <a:hlinkClick r:id="rId4"/>
          </p:cNvPr>
          <p:cNvSpPr txBox="1">
            <a:spLocks noChangeArrowheads="1"/>
          </p:cNvSpPr>
          <p:nvPr userDrawn="1"/>
        </p:nvSpPr>
        <p:spPr bwMode="auto">
          <a:xfrm>
            <a:off x="5589477" y="1120481"/>
            <a:ext cx="1447800" cy="25717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700" b="1" dirty="0">
                <a:solidFill>
                  <a:srgbClr val="5B9BD5"/>
                </a:solidFill>
                <a:effectLst/>
                <a:latin typeface="Verdana" panose="020B0604030504040204" pitchFamily="34" charset="0"/>
                <a:ea typeface="Calibri" panose="020F0502020204030204" pitchFamily="34" charset="0"/>
                <a:cs typeface="Times New Roman" panose="02020603050405020304" pitchFamily="18" charset="0"/>
              </a:rPr>
              <a:t>WWW.VGPHOTONICS.EU</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Footer Placeholder 4">
            <a:hlinkClick r:id="rId4"/>
          </p:cNvPr>
          <p:cNvSpPr txBox="1">
            <a:spLocks/>
          </p:cNvSpPr>
          <p:nvPr userDrawn="1"/>
        </p:nvSpPr>
        <p:spPr>
          <a:xfrm>
            <a:off x="543543" y="10048972"/>
            <a:ext cx="6480000" cy="574987"/>
          </a:xfrm>
          <a:prstGeom prst="rect">
            <a:avLst/>
          </a:prstGeom>
        </p:spPr>
        <p:txBody>
          <a:bodyPr vert="horz" lIns="91440" tIns="45720" rIns="91440" bIns="45720" rtlCol="0" anchor="ctr"/>
          <a:lstStyle>
            <a:defPPr>
              <a:defRPr lang="de-DE"/>
            </a:defPPr>
            <a:lvl1pPr marL="0" algn="ctr" defTabSz="914400" rtl="0" eaLnBrk="1" latinLnBrk="0" hangingPunct="1">
              <a:defRPr sz="1000" kern="120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890" dirty="0" smtClean="0"/>
              <a:t>von Gegerfelt PHOTONICS GmbH • D – 64625 Bensheim • T +49(0)6251–860 99 </a:t>
            </a:r>
            <a:r>
              <a:rPr lang="de-DE" sz="890" dirty="0" smtClean="0"/>
              <a:t>20</a:t>
            </a:r>
          </a:p>
          <a:p>
            <a:r>
              <a:rPr lang="de-DE" sz="890" dirty="0" smtClean="0"/>
              <a:t>Jan</a:t>
            </a:r>
            <a:r>
              <a:rPr lang="de-DE" sz="890" baseline="0" dirty="0" smtClean="0"/>
              <a:t> Nilsson • SE – 114 28 Stockholm • </a:t>
            </a:r>
            <a:r>
              <a:rPr lang="de-DE" sz="890" dirty="0" smtClean="0"/>
              <a:t>M </a:t>
            </a:r>
            <a:r>
              <a:rPr lang="de-DE" sz="890" dirty="0" smtClean="0"/>
              <a:t>+46(0)765–66 88 08</a:t>
            </a:r>
            <a:endParaRPr lang="de-DE" sz="890" dirty="0"/>
          </a:p>
        </p:txBody>
      </p:sp>
    </p:spTree>
    <p:extLst>
      <p:ext uri="{BB962C8B-B14F-4D97-AF65-F5344CB8AC3E}">
        <p14:creationId xmlns:p14="http://schemas.microsoft.com/office/powerpoint/2010/main" val="284574287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20712" y="719984"/>
            <a:ext cx="2438192" cy="2519945"/>
          </a:xfrm>
        </p:spPr>
        <p:txBody>
          <a:bodyPr anchor="b"/>
          <a:lstStyle>
            <a:lvl1pPr>
              <a:defRPr sz="2645"/>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3213847" y="1554968"/>
            <a:ext cx="3827085" cy="7674832"/>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520712" y="3239929"/>
            <a:ext cx="2438192" cy="6002369"/>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de-DE" smtClean="0"/>
              <a:t>Textmasterformat bearbeiten</a:t>
            </a:r>
          </a:p>
        </p:txBody>
      </p:sp>
      <p:sp>
        <p:nvSpPr>
          <p:cNvPr id="5" name="Date Placeholder 4"/>
          <p:cNvSpPr>
            <a:spLocks noGrp="1"/>
          </p:cNvSpPr>
          <p:nvPr>
            <p:ph type="dt" sz="half" idx="10"/>
          </p:nvPr>
        </p:nvSpPr>
        <p:spPr/>
        <p:txBody>
          <a:bodyPr/>
          <a:lstStyle/>
          <a:p>
            <a:fld id="{E58BAF54-91E3-4221-918F-DE95A19CD8FD}" type="datetimeFigureOut">
              <a:rPr lang="de-DE" smtClean="0"/>
              <a:t>27.10.2016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21678446-62EA-4719-AC79-B54826BC5DF1}" type="slidenum">
              <a:rPr lang="de-DE" smtClean="0"/>
              <a:t>‹Nr.›</a:t>
            </a:fld>
            <a:endParaRPr lang="de-DE"/>
          </a:p>
        </p:txBody>
      </p:sp>
    </p:spTree>
    <p:extLst>
      <p:ext uri="{BB962C8B-B14F-4D97-AF65-F5344CB8AC3E}">
        <p14:creationId xmlns:p14="http://schemas.microsoft.com/office/powerpoint/2010/main" val="406541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E58BAF54-91E3-4221-918F-DE95A19CD8FD}" type="datetimeFigureOut">
              <a:rPr lang="de-DE" smtClean="0"/>
              <a:t>27.10.2016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1678446-62EA-4719-AC79-B54826BC5DF1}" type="slidenum">
              <a:rPr lang="de-DE" smtClean="0"/>
              <a:t>‹Nr.›</a:t>
            </a:fld>
            <a:endParaRPr lang="de-DE"/>
          </a:p>
        </p:txBody>
      </p:sp>
    </p:spTree>
    <p:extLst>
      <p:ext uri="{BB962C8B-B14F-4D97-AF65-F5344CB8AC3E}">
        <p14:creationId xmlns:p14="http://schemas.microsoft.com/office/powerpoint/2010/main" val="2147929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74987"/>
            <a:ext cx="1630055" cy="9152300"/>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519728" y="574987"/>
            <a:ext cx="4795669" cy="91523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E58BAF54-91E3-4221-918F-DE95A19CD8FD}" type="datetimeFigureOut">
              <a:rPr lang="de-DE" smtClean="0"/>
              <a:t>27.10.2016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1678446-62EA-4719-AC79-B54826BC5DF1}" type="slidenum">
              <a:rPr lang="de-DE" smtClean="0"/>
              <a:t>‹Nr.›</a:t>
            </a:fld>
            <a:endParaRPr lang="de-DE"/>
          </a:p>
        </p:txBody>
      </p:sp>
    </p:spTree>
    <p:extLst>
      <p:ext uri="{BB962C8B-B14F-4D97-AF65-F5344CB8AC3E}">
        <p14:creationId xmlns:p14="http://schemas.microsoft.com/office/powerpoint/2010/main" val="2786405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44563" y="1766888"/>
            <a:ext cx="5670550" cy="3760787"/>
          </a:xfrm>
          <a:prstGeom prst="rect">
            <a:avLst/>
          </a:prstGeo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944563" y="5672138"/>
            <a:ext cx="5670550" cy="2608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a:xfrm>
            <a:off x="519113" y="10009188"/>
            <a:ext cx="1701800" cy="576262"/>
          </a:xfrm>
          <a:prstGeom prst="rect">
            <a:avLst/>
          </a:prstGeom>
        </p:spPr>
        <p:txBody>
          <a:bodyPr/>
          <a:lstStyle/>
          <a:p>
            <a:fld id="{B4BBF1F8-AC01-4855-A4D9-2FC911B16DF2}" type="datetimeFigureOut">
              <a:rPr lang="de-DE" smtClean="0"/>
              <a:t>27.10.2016</a:t>
            </a:fld>
            <a:endParaRPr lang="de-DE"/>
          </a:p>
        </p:txBody>
      </p:sp>
      <p:sp>
        <p:nvSpPr>
          <p:cNvPr id="5" name="Fußzeilenplatzhalter 4"/>
          <p:cNvSpPr>
            <a:spLocks noGrp="1"/>
          </p:cNvSpPr>
          <p:nvPr>
            <p:ph type="ftr" sz="quarter" idx="11"/>
          </p:nvPr>
        </p:nvSpPr>
        <p:spPr>
          <a:xfrm>
            <a:off x="2503488" y="10009188"/>
            <a:ext cx="2552700" cy="576262"/>
          </a:xfrm>
          <a:prstGeom prst="rect">
            <a:avLst/>
          </a:prstGeom>
        </p:spPr>
        <p:txBody>
          <a:bodyPr/>
          <a:lstStyle/>
          <a:p>
            <a:endParaRPr lang="de-DE"/>
          </a:p>
        </p:txBody>
      </p:sp>
      <p:sp>
        <p:nvSpPr>
          <p:cNvPr id="6" name="Foliennummernplatzhalter 5"/>
          <p:cNvSpPr>
            <a:spLocks noGrp="1"/>
          </p:cNvSpPr>
          <p:nvPr>
            <p:ph type="sldNum" sz="quarter" idx="12"/>
          </p:nvPr>
        </p:nvSpPr>
        <p:spPr>
          <a:xfrm>
            <a:off x="5338763" y="10009188"/>
            <a:ext cx="1701800" cy="576262"/>
          </a:xfrm>
          <a:prstGeom prst="rect">
            <a:avLst/>
          </a:prstGeom>
        </p:spPr>
        <p:txBody>
          <a:bodyPr/>
          <a:lstStyle/>
          <a:p>
            <a:fld id="{0F80875E-5018-4743-83D1-5962747F55AA}" type="slidenum">
              <a:rPr lang="de-DE" smtClean="0"/>
              <a:t>‹Nr.›</a:t>
            </a:fld>
            <a:endParaRPr lang="de-DE"/>
          </a:p>
        </p:txBody>
      </p:sp>
    </p:spTree>
    <p:extLst>
      <p:ext uri="{BB962C8B-B14F-4D97-AF65-F5344CB8AC3E}">
        <p14:creationId xmlns:p14="http://schemas.microsoft.com/office/powerpoint/2010/main" val="2464257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19113" y="574675"/>
            <a:ext cx="6521450" cy="2087563"/>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519113" y="2874963"/>
            <a:ext cx="6521450" cy="685165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519113" y="10009188"/>
            <a:ext cx="1701800" cy="576262"/>
          </a:xfrm>
          <a:prstGeom prst="rect">
            <a:avLst/>
          </a:prstGeom>
        </p:spPr>
        <p:txBody>
          <a:bodyPr/>
          <a:lstStyle/>
          <a:p>
            <a:fld id="{B4BBF1F8-AC01-4855-A4D9-2FC911B16DF2}" type="datetimeFigureOut">
              <a:rPr lang="de-DE" smtClean="0"/>
              <a:t>27.10.2016</a:t>
            </a:fld>
            <a:endParaRPr lang="de-DE"/>
          </a:p>
        </p:txBody>
      </p:sp>
      <p:sp>
        <p:nvSpPr>
          <p:cNvPr id="5" name="Fußzeilenplatzhalter 4"/>
          <p:cNvSpPr>
            <a:spLocks noGrp="1"/>
          </p:cNvSpPr>
          <p:nvPr>
            <p:ph type="ftr" sz="quarter" idx="11"/>
          </p:nvPr>
        </p:nvSpPr>
        <p:spPr>
          <a:xfrm>
            <a:off x="2503488" y="10009188"/>
            <a:ext cx="2552700" cy="576262"/>
          </a:xfrm>
          <a:prstGeom prst="rect">
            <a:avLst/>
          </a:prstGeom>
        </p:spPr>
        <p:txBody>
          <a:bodyPr/>
          <a:lstStyle/>
          <a:p>
            <a:endParaRPr lang="de-DE"/>
          </a:p>
        </p:txBody>
      </p:sp>
      <p:sp>
        <p:nvSpPr>
          <p:cNvPr id="6" name="Foliennummernplatzhalter 5"/>
          <p:cNvSpPr>
            <a:spLocks noGrp="1"/>
          </p:cNvSpPr>
          <p:nvPr>
            <p:ph type="sldNum" sz="quarter" idx="12"/>
          </p:nvPr>
        </p:nvSpPr>
        <p:spPr>
          <a:xfrm>
            <a:off x="5338763" y="10009188"/>
            <a:ext cx="1701800" cy="576262"/>
          </a:xfrm>
          <a:prstGeom prst="rect">
            <a:avLst/>
          </a:prstGeom>
        </p:spPr>
        <p:txBody>
          <a:bodyPr/>
          <a:lstStyle/>
          <a:p>
            <a:fld id="{0F80875E-5018-4743-83D1-5962747F55AA}" type="slidenum">
              <a:rPr lang="de-DE" smtClean="0"/>
              <a:t>‹Nr.›</a:t>
            </a:fld>
            <a:endParaRPr lang="de-DE"/>
          </a:p>
        </p:txBody>
      </p:sp>
    </p:spTree>
    <p:extLst>
      <p:ext uri="{BB962C8B-B14F-4D97-AF65-F5344CB8AC3E}">
        <p14:creationId xmlns:p14="http://schemas.microsoft.com/office/powerpoint/2010/main" val="3985811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15938" y="2692400"/>
            <a:ext cx="6519862" cy="4492625"/>
          </a:xfrm>
          <a:prstGeom prst="rect">
            <a:avLst/>
          </a:prstGeo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515938" y="7227888"/>
            <a:ext cx="6519862" cy="2362200"/>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a:xfrm>
            <a:off x="519113" y="10009188"/>
            <a:ext cx="1701800" cy="576262"/>
          </a:xfrm>
          <a:prstGeom prst="rect">
            <a:avLst/>
          </a:prstGeom>
        </p:spPr>
        <p:txBody>
          <a:bodyPr/>
          <a:lstStyle/>
          <a:p>
            <a:fld id="{B4BBF1F8-AC01-4855-A4D9-2FC911B16DF2}" type="datetimeFigureOut">
              <a:rPr lang="de-DE" smtClean="0"/>
              <a:t>27.10.2016</a:t>
            </a:fld>
            <a:endParaRPr lang="de-DE"/>
          </a:p>
        </p:txBody>
      </p:sp>
      <p:sp>
        <p:nvSpPr>
          <p:cNvPr id="5" name="Fußzeilenplatzhalter 4"/>
          <p:cNvSpPr>
            <a:spLocks noGrp="1"/>
          </p:cNvSpPr>
          <p:nvPr>
            <p:ph type="ftr" sz="quarter" idx="11"/>
          </p:nvPr>
        </p:nvSpPr>
        <p:spPr>
          <a:xfrm>
            <a:off x="2503488" y="10009188"/>
            <a:ext cx="2552700" cy="576262"/>
          </a:xfrm>
          <a:prstGeom prst="rect">
            <a:avLst/>
          </a:prstGeom>
        </p:spPr>
        <p:txBody>
          <a:bodyPr/>
          <a:lstStyle/>
          <a:p>
            <a:endParaRPr lang="de-DE"/>
          </a:p>
        </p:txBody>
      </p:sp>
      <p:sp>
        <p:nvSpPr>
          <p:cNvPr id="6" name="Foliennummernplatzhalter 5"/>
          <p:cNvSpPr>
            <a:spLocks noGrp="1"/>
          </p:cNvSpPr>
          <p:nvPr>
            <p:ph type="sldNum" sz="quarter" idx="12"/>
          </p:nvPr>
        </p:nvSpPr>
        <p:spPr>
          <a:xfrm>
            <a:off x="5338763" y="10009188"/>
            <a:ext cx="1701800" cy="576262"/>
          </a:xfrm>
          <a:prstGeom prst="rect">
            <a:avLst/>
          </a:prstGeom>
        </p:spPr>
        <p:txBody>
          <a:bodyPr/>
          <a:lstStyle/>
          <a:p>
            <a:fld id="{0F80875E-5018-4743-83D1-5962747F55AA}" type="slidenum">
              <a:rPr lang="de-DE" smtClean="0"/>
              <a:t>‹Nr.›</a:t>
            </a:fld>
            <a:endParaRPr lang="de-DE"/>
          </a:p>
        </p:txBody>
      </p:sp>
    </p:spTree>
    <p:extLst>
      <p:ext uri="{BB962C8B-B14F-4D97-AF65-F5344CB8AC3E}">
        <p14:creationId xmlns:p14="http://schemas.microsoft.com/office/powerpoint/2010/main" val="4251112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19113" y="574675"/>
            <a:ext cx="6521450" cy="2087563"/>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19113" y="2874963"/>
            <a:ext cx="3184525" cy="685165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3856038" y="2874963"/>
            <a:ext cx="3184525" cy="685165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519113" y="10009188"/>
            <a:ext cx="1701800" cy="576262"/>
          </a:xfrm>
          <a:prstGeom prst="rect">
            <a:avLst/>
          </a:prstGeom>
        </p:spPr>
        <p:txBody>
          <a:bodyPr/>
          <a:lstStyle/>
          <a:p>
            <a:fld id="{B4BBF1F8-AC01-4855-A4D9-2FC911B16DF2}" type="datetimeFigureOut">
              <a:rPr lang="de-DE" smtClean="0"/>
              <a:t>27.10.2016</a:t>
            </a:fld>
            <a:endParaRPr lang="de-DE"/>
          </a:p>
        </p:txBody>
      </p:sp>
      <p:sp>
        <p:nvSpPr>
          <p:cNvPr id="6" name="Fußzeilenplatzhalter 5"/>
          <p:cNvSpPr>
            <a:spLocks noGrp="1"/>
          </p:cNvSpPr>
          <p:nvPr>
            <p:ph type="ftr" sz="quarter" idx="11"/>
          </p:nvPr>
        </p:nvSpPr>
        <p:spPr>
          <a:xfrm>
            <a:off x="2503488" y="10009188"/>
            <a:ext cx="2552700" cy="576262"/>
          </a:xfrm>
          <a:prstGeom prst="rect">
            <a:avLst/>
          </a:prstGeom>
        </p:spPr>
        <p:txBody>
          <a:bodyPr/>
          <a:lstStyle/>
          <a:p>
            <a:endParaRPr lang="de-DE"/>
          </a:p>
        </p:txBody>
      </p:sp>
      <p:sp>
        <p:nvSpPr>
          <p:cNvPr id="7" name="Foliennummernplatzhalter 6"/>
          <p:cNvSpPr>
            <a:spLocks noGrp="1"/>
          </p:cNvSpPr>
          <p:nvPr>
            <p:ph type="sldNum" sz="quarter" idx="12"/>
          </p:nvPr>
        </p:nvSpPr>
        <p:spPr>
          <a:xfrm>
            <a:off x="5338763" y="10009188"/>
            <a:ext cx="1701800" cy="576262"/>
          </a:xfrm>
          <a:prstGeom prst="rect">
            <a:avLst/>
          </a:prstGeom>
        </p:spPr>
        <p:txBody>
          <a:bodyPr/>
          <a:lstStyle/>
          <a:p>
            <a:fld id="{0F80875E-5018-4743-83D1-5962747F55AA}" type="slidenum">
              <a:rPr lang="de-DE" smtClean="0"/>
              <a:t>‹Nr.›</a:t>
            </a:fld>
            <a:endParaRPr lang="de-DE"/>
          </a:p>
        </p:txBody>
      </p:sp>
    </p:spTree>
    <p:extLst>
      <p:ext uri="{BB962C8B-B14F-4D97-AF65-F5344CB8AC3E}">
        <p14:creationId xmlns:p14="http://schemas.microsoft.com/office/powerpoint/2010/main" val="1958510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20700" y="574675"/>
            <a:ext cx="6519863" cy="2087563"/>
          </a:xfrm>
          <a:prstGeom prst="rect">
            <a:avLst/>
          </a:prstGeo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520700" y="2647950"/>
            <a:ext cx="3198813" cy="129698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520700" y="3944938"/>
            <a:ext cx="3198813" cy="5802312"/>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3827463" y="2647950"/>
            <a:ext cx="3213100" cy="129698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3827463" y="3944938"/>
            <a:ext cx="3213100" cy="5802312"/>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a:xfrm>
            <a:off x="519113" y="10009188"/>
            <a:ext cx="1701800" cy="576262"/>
          </a:xfrm>
          <a:prstGeom prst="rect">
            <a:avLst/>
          </a:prstGeom>
        </p:spPr>
        <p:txBody>
          <a:bodyPr/>
          <a:lstStyle/>
          <a:p>
            <a:fld id="{B4BBF1F8-AC01-4855-A4D9-2FC911B16DF2}" type="datetimeFigureOut">
              <a:rPr lang="de-DE" smtClean="0"/>
              <a:t>27.10.2016</a:t>
            </a:fld>
            <a:endParaRPr lang="de-DE"/>
          </a:p>
        </p:txBody>
      </p:sp>
      <p:sp>
        <p:nvSpPr>
          <p:cNvPr id="8" name="Fußzeilenplatzhalter 7"/>
          <p:cNvSpPr>
            <a:spLocks noGrp="1"/>
          </p:cNvSpPr>
          <p:nvPr>
            <p:ph type="ftr" sz="quarter" idx="11"/>
          </p:nvPr>
        </p:nvSpPr>
        <p:spPr>
          <a:xfrm>
            <a:off x="2503488" y="10009188"/>
            <a:ext cx="2552700" cy="576262"/>
          </a:xfrm>
          <a:prstGeom prst="rect">
            <a:avLst/>
          </a:prstGeom>
        </p:spPr>
        <p:txBody>
          <a:bodyPr/>
          <a:lstStyle/>
          <a:p>
            <a:endParaRPr lang="de-DE"/>
          </a:p>
        </p:txBody>
      </p:sp>
      <p:sp>
        <p:nvSpPr>
          <p:cNvPr id="9" name="Foliennummernplatzhalter 8"/>
          <p:cNvSpPr>
            <a:spLocks noGrp="1"/>
          </p:cNvSpPr>
          <p:nvPr>
            <p:ph type="sldNum" sz="quarter" idx="12"/>
          </p:nvPr>
        </p:nvSpPr>
        <p:spPr>
          <a:xfrm>
            <a:off x="5338763" y="10009188"/>
            <a:ext cx="1701800" cy="576262"/>
          </a:xfrm>
          <a:prstGeom prst="rect">
            <a:avLst/>
          </a:prstGeom>
        </p:spPr>
        <p:txBody>
          <a:bodyPr/>
          <a:lstStyle/>
          <a:p>
            <a:fld id="{0F80875E-5018-4743-83D1-5962747F55AA}" type="slidenum">
              <a:rPr lang="de-DE" smtClean="0"/>
              <a:t>‹Nr.›</a:t>
            </a:fld>
            <a:endParaRPr lang="de-DE"/>
          </a:p>
        </p:txBody>
      </p:sp>
    </p:spTree>
    <p:extLst>
      <p:ext uri="{BB962C8B-B14F-4D97-AF65-F5344CB8AC3E}">
        <p14:creationId xmlns:p14="http://schemas.microsoft.com/office/powerpoint/2010/main" val="2319633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519113" y="574675"/>
            <a:ext cx="6521450" cy="2087563"/>
          </a:xfrm>
          <a:prstGeom prst="rect">
            <a:avLst/>
          </a:prstGeom>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a:xfrm>
            <a:off x="519113" y="10009188"/>
            <a:ext cx="1701800" cy="576262"/>
          </a:xfrm>
          <a:prstGeom prst="rect">
            <a:avLst/>
          </a:prstGeom>
        </p:spPr>
        <p:txBody>
          <a:bodyPr/>
          <a:lstStyle/>
          <a:p>
            <a:fld id="{B4BBF1F8-AC01-4855-A4D9-2FC911B16DF2}" type="datetimeFigureOut">
              <a:rPr lang="de-DE" smtClean="0"/>
              <a:t>27.10.2016</a:t>
            </a:fld>
            <a:endParaRPr lang="de-DE"/>
          </a:p>
        </p:txBody>
      </p:sp>
      <p:sp>
        <p:nvSpPr>
          <p:cNvPr id="4" name="Fußzeilenplatzhalter 3"/>
          <p:cNvSpPr>
            <a:spLocks noGrp="1"/>
          </p:cNvSpPr>
          <p:nvPr>
            <p:ph type="ftr" sz="quarter" idx="11"/>
          </p:nvPr>
        </p:nvSpPr>
        <p:spPr>
          <a:xfrm>
            <a:off x="2503488" y="10009188"/>
            <a:ext cx="2552700" cy="576262"/>
          </a:xfrm>
          <a:prstGeom prst="rect">
            <a:avLst/>
          </a:prstGeom>
        </p:spPr>
        <p:txBody>
          <a:bodyPr/>
          <a:lstStyle/>
          <a:p>
            <a:endParaRPr lang="de-DE"/>
          </a:p>
        </p:txBody>
      </p:sp>
      <p:sp>
        <p:nvSpPr>
          <p:cNvPr id="5" name="Foliennummernplatzhalter 4"/>
          <p:cNvSpPr>
            <a:spLocks noGrp="1"/>
          </p:cNvSpPr>
          <p:nvPr>
            <p:ph type="sldNum" sz="quarter" idx="12"/>
          </p:nvPr>
        </p:nvSpPr>
        <p:spPr>
          <a:xfrm>
            <a:off x="5338763" y="10009188"/>
            <a:ext cx="1701800" cy="576262"/>
          </a:xfrm>
          <a:prstGeom prst="rect">
            <a:avLst/>
          </a:prstGeom>
        </p:spPr>
        <p:txBody>
          <a:bodyPr/>
          <a:lstStyle/>
          <a:p>
            <a:fld id="{0F80875E-5018-4743-83D1-5962747F55AA}" type="slidenum">
              <a:rPr lang="de-DE" smtClean="0"/>
              <a:t>‹Nr.›</a:t>
            </a:fld>
            <a:endParaRPr lang="de-DE"/>
          </a:p>
        </p:txBody>
      </p:sp>
    </p:spTree>
    <p:extLst>
      <p:ext uri="{BB962C8B-B14F-4D97-AF65-F5344CB8AC3E}">
        <p14:creationId xmlns:p14="http://schemas.microsoft.com/office/powerpoint/2010/main" val="31146054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519113" y="10009188"/>
            <a:ext cx="1701800" cy="576262"/>
          </a:xfrm>
          <a:prstGeom prst="rect">
            <a:avLst/>
          </a:prstGeom>
        </p:spPr>
        <p:txBody>
          <a:bodyPr/>
          <a:lstStyle/>
          <a:p>
            <a:fld id="{B4BBF1F8-AC01-4855-A4D9-2FC911B16DF2}" type="datetimeFigureOut">
              <a:rPr lang="de-DE" smtClean="0"/>
              <a:t>27.10.2016</a:t>
            </a:fld>
            <a:endParaRPr lang="de-DE"/>
          </a:p>
        </p:txBody>
      </p:sp>
      <p:sp>
        <p:nvSpPr>
          <p:cNvPr id="3" name="Fußzeilenplatzhalter 2"/>
          <p:cNvSpPr>
            <a:spLocks noGrp="1"/>
          </p:cNvSpPr>
          <p:nvPr>
            <p:ph type="ftr" sz="quarter" idx="11"/>
          </p:nvPr>
        </p:nvSpPr>
        <p:spPr>
          <a:xfrm>
            <a:off x="2503488" y="10009188"/>
            <a:ext cx="2552700" cy="576262"/>
          </a:xfrm>
          <a:prstGeom prst="rect">
            <a:avLst/>
          </a:prstGeom>
        </p:spPr>
        <p:txBody>
          <a:bodyPr/>
          <a:lstStyle/>
          <a:p>
            <a:endParaRPr lang="de-DE"/>
          </a:p>
        </p:txBody>
      </p:sp>
      <p:sp>
        <p:nvSpPr>
          <p:cNvPr id="4" name="Foliennummernplatzhalter 3"/>
          <p:cNvSpPr>
            <a:spLocks noGrp="1"/>
          </p:cNvSpPr>
          <p:nvPr>
            <p:ph type="sldNum" sz="quarter" idx="12"/>
          </p:nvPr>
        </p:nvSpPr>
        <p:spPr>
          <a:xfrm>
            <a:off x="5338763" y="10009188"/>
            <a:ext cx="1701800" cy="576262"/>
          </a:xfrm>
          <a:prstGeom prst="rect">
            <a:avLst/>
          </a:prstGeom>
        </p:spPr>
        <p:txBody>
          <a:bodyPr/>
          <a:lstStyle/>
          <a:p>
            <a:fld id="{0F80875E-5018-4743-83D1-5962747F55AA}" type="slidenum">
              <a:rPr lang="de-DE" smtClean="0"/>
              <a:t>‹Nr.›</a:t>
            </a:fld>
            <a:endParaRPr lang="de-DE"/>
          </a:p>
        </p:txBody>
      </p:sp>
    </p:spTree>
    <p:extLst>
      <p:ext uri="{BB962C8B-B14F-4D97-AF65-F5344CB8AC3E}">
        <p14:creationId xmlns:p14="http://schemas.microsoft.com/office/powerpoint/2010/main" val="3863115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E58BAF54-91E3-4221-918F-DE95A19CD8FD}" type="datetimeFigureOut">
              <a:rPr lang="de-DE" smtClean="0"/>
              <a:t>27.10.2016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21678446-62EA-4719-AC79-B54826BC5DF1}" type="slidenum">
              <a:rPr lang="de-DE" smtClean="0"/>
              <a:t>‹Nr.›</a:t>
            </a:fld>
            <a:endParaRPr lang="de-DE"/>
          </a:p>
        </p:txBody>
      </p:sp>
    </p:spTree>
    <p:extLst>
      <p:ext uri="{BB962C8B-B14F-4D97-AF65-F5344CB8AC3E}">
        <p14:creationId xmlns:p14="http://schemas.microsoft.com/office/powerpoint/2010/main" val="237425262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0700" y="720725"/>
            <a:ext cx="2438400" cy="2519363"/>
          </a:xfrm>
          <a:prstGeom prst="rect">
            <a:avLst/>
          </a:prstGeo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3213100" y="1555750"/>
            <a:ext cx="3827463" cy="767397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520700" y="3240088"/>
            <a:ext cx="2438400" cy="600233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a:xfrm>
            <a:off x="519113" y="10009188"/>
            <a:ext cx="1701800" cy="576262"/>
          </a:xfrm>
          <a:prstGeom prst="rect">
            <a:avLst/>
          </a:prstGeom>
        </p:spPr>
        <p:txBody>
          <a:bodyPr/>
          <a:lstStyle/>
          <a:p>
            <a:fld id="{B4BBF1F8-AC01-4855-A4D9-2FC911B16DF2}" type="datetimeFigureOut">
              <a:rPr lang="de-DE" smtClean="0"/>
              <a:t>27.10.2016</a:t>
            </a:fld>
            <a:endParaRPr lang="de-DE"/>
          </a:p>
        </p:txBody>
      </p:sp>
      <p:sp>
        <p:nvSpPr>
          <p:cNvPr id="6" name="Fußzeilenplatzhalter 5"/>
          <p:cNvSpPr>
            <a:spLocks noGrp="1"/>
          </p:cNvSpPr>
          <p:nvPr>
            <p:ph type="ftr" sz="quarter" idx="11"/>
          </p:nvPr>
        </p:nvSpPr>
        <p:spPr>
          <a:xfrm>
            <a:off x="2503488" y="10009188"/>
            <a:ext cx="2552700" cy="576262"/>
          </a:xfrm>
          <a:prstGeom prst="rect">
            <a:avLst/>
          </a:prstGeom>
        </p:spPr>
        <p:txBody>
          <a:bodyPr/>
          <a:lstStyle/>
          <a:p>
            <a:endParaRPr lang="de-DE"/>
          </a:p>
        </p:txBody>
      </p:sp>
      <p:sp>
        <p:nvSpPr>
          <p:cNvPr id="7" name="Foliennummernplatzhalter 6"/>
          <p:cNvSpPr>
            <a:spLocks noGrp="1"/>
          </p:cNvSpPr>
          <p:nvPr>
            <p:ph type="sldNum" sz="quarter" idx="12"/>
          </p:nvPr>
        </p:nvSpPr>
        <p:spPr>
          <a:xfrm>
            <a:off x="5338763" y="10009188"/>
            <a:ext cx="1701800" cy="576262"/>
          </a:xfrm>
          <a:prstGeom prst="rect">
            <a:avLst/>
          </a:prstGeom>
        </p:spPr>
        <p:txBody>
          <a:bodyPr/>
          <a:lstStyle/>
          <a:p>
            <a:fld id="{0F80875E-5018-4743-83D1-5962747F55AA}" type="slidenum">
              <a:rPr lang="de-DE" smtClean="0"/>
              <a:t>‹Nr.›</a:t>
            </a:fld>
            <a:endParaRPr lang="de-DE"/>
          </a:p>
        </p:txBody>
      </p:sp>
    </p:spTree>
    <p:extLst>
      <p:ext uri="{BB962C8B-B14F-4D97-AF65-F5344CB8AC3E}">
        <p14:creationId xmlns:p14="http://schemas.microsoft.com/office/powerpoint/2010/main" val="2073192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0700" y="720725"/>
            <a:ext cx="2438400" cy="2519363"/>
          </a:xfrm>
          <a:prstGeom prst="rect">
            <a:avLst/>
          </a:prstGeo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3213100" y="1555750"/>
            <a:ext cx="3827463" cy="76739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520700" y="3240088"/>
            <a:ext cx="2438400" cy="600233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a:xfrm>
            <a:off x="519113" y="10009188"/>
            <a:ext cx="1701800" cy="576262"/>
          </a:xfrm>
          <a:prstGeom prst="rect">
            <a:avLst/>
          </a:prstGeom>
        </p:spPr>
        <p:txBody>
          <a:bodyPr/>
          <a:lstStyle/>
          <a:p>
            <a:fld id="{B4BBF1F8-AC01-4855-A4D9-2FC911B16DF2}" type="datetimeFigureOut">
              <a:rPr lang="de-DE" smtClean="0"/>
              <a:t>27.10.2016</a:t>
            </a:fld>
            <a:endParaRPr lang="de-DE"/>
          </a:p>
        </p:txBody>
      </p:sp>
      <p:sp>
        <p:nvSpPr>
          <p:cNvPr id="6" name="Fußzeilenplatzhalter 5"/>
          <p:cNvSpPr>
            <a:spLocks noGrp="1"/>
          </p:cNvSpPr>
          <p:nvPr>
            <p:ph type="ftr" sz="quarter" idx="11"/>
          </p:nvPr>
        </p:nvSpPr>
        <p:spPr>
          <a:xfrm>
            <a:off x="2503488" y="10009188"/>
            <a:ext cx="2552700" cy="576262"/>
          </a:xfrm>
          <a:prstGeom prst="rect">
            <a:avLst/>
          </a:prstGeom>
        </p:spPr>
        <p:txBody>
          <a:bodyPr/>
          <a:lstStyle/>
          <a:p>
            <a:endParaRPr lang="de-DE"/>
          </a:p>
        </p:txBody>
      </p:sp>
      <p:sp>
        <p:nvSpPr>
          <p:cNvPr id="7" name="Foliennummernplatzhalter 6"/>
          <p:cNvSpPr>
            <a:spLocks noGrp="1"/>
          </p:cNvSpPr>
          <p:nvPr>
            <p:ph type="sldNum" sz="quarter" idx="12"/>
          </p:nvPr>
        </p:nvSpPr>
        <p:spPr>
          <a:xfrm>
            <a:off x="5338763" y="10009188"/>
            <a:ext cx="1701800" cy="576262"/>
          </a:xfrm>
          <a:prstGeom prst="rect">
            <a:avLst/>
          </a:prstGeom>
        </p:spPr>
        <p:txBody>
          <a:bodyPr/>
          <a:lstStyle/>
          <a:p>
            <a:fld id="{0F80875E-5018-4743-83D1-5962747F55AA}" type="slidenum">
              <a:rPr lang="de-DE" smtClean="0"/>
              <a:t>‹Nr.›</a:t>
            </a:fld>
            <a:endParaRPr lang="de-DE"/>
          </a:p>
        </p:txBody>
      </p:sp>
    </p:spTree>
    <p:extLst>
      <p:ext uri="{BB962C8B-B14F-4D97-AF65-F5344CB8AC3E}">
        <p14:creationId xmlns:p14="http://schemas.microsoft.com/office/powerpoint/2010/main" val="1404158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519113" y="574675"/>
            <a:ext cx="6521450" cy="2087563"/>
          </a:xfrm>
          <a:prstGeom prst="rect">
            <a:avLst/>
          </a:prstGeo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19113" y="2874963"/>
            <a:ext cx="6521450" cy="6851650"/>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519113" y="10009188"/>
            <a:ext cx="1701800" cy="576262"/>
          </a:xfrm>
          <a:prstGeom prst="rect">
            <a:avLst/>
          </a:prstGeom>
        </p:spPr>
        <p:txBody>
          <a:bodyPr/>
          <a:lstStyle/>
          <a:p>
            <a:fld id="{B4BBF1F8-AC01-4855-A4D9-2FC911B16DF2}" type="datetimeFigureOut">
              <a:rPr lang="de-DE" smtClean="0"/>
              <a:t>27.10.2016</a:t>
            </a:fld>
            <a:endParaRPr lang="de-DE"/>
          </a:p>
        </p:txBody>
      </p:sp>
      <p:sp>
        <p:nvSpPr>
          <p:cNvPr id="5" name="Fußzeilenplatzhalter 4"/>
          <p:cNvSpPr>
            <a:spLocks noGrp="1"/>
          </p:cNvSpPr>
          <p:nvPr>
            <p:ph type="ftr" sz="quarter" idx="11"/>
          </p:nvPr>
        </p:nvSpPr>
        <p:spPr>
          <a:xfrm>
            <a:off x="2503488" y="10009188"/>
            <a:ext cx="2552700" cy="576262"/>
          </a:xfrm>
          <a:prstGeom prst="rect">
            <a:avLst/>
          </a:prstGeom>
        </p:spPr>
        <p:txBody>
          <a:bodyPr/>
          <a:lstStyle/>
          <a:p>
            <a:endParaRPr lang="de-DE"/>
          </a:p>
        </p:txBody>
      </p:sp>
      <p:sp>
        <p:nvSpPr>
          <p:cNvPr id="6" name="Foliennummernplatzhalter 5"/>
          <p:cNvSpPr>
            <a:spLocks noGrp="1"/>
          </p:cNvSpPr>
          <p:nvPr>
            <p:ph type="sldNum" sz="quarter" idx="12"/>
          </p:nvPr>
        </p:nvSpPr>
        <p:spPr>
          <a:xfrm>
            <a:off x="5338763" y="10009188"/>
            <a:ext cx="1701800" cy="576262"/>
          </a:xfrm>
          <a:prstGeom prst="rect">
            <a:avLst/>
          </a:prstGeom>
        </p:spPr>
        <p:txBody>
          <a:bodyPr/>
          <a:lstStyle/>
          <a:p>
            <a:fld id="{0F80875E-5018-4743-83D1-5962747F55AA}" type="slidenum">
              <a:rPr lang="de-DE" smtClean="0"/>
              <a:t>‹Nr.›</a:t>
            </a:fld>
            <a:endParaRPr lang="de-DE"/>
          </a:p>
        </p:txBody>
      </p:sp>
    </p:spTree>
    <p:extLst>
      <p:ext uri="{BB962C8B-B14F-4D97-AF65-F5344CB8AC3E}">
        <p14:creationId xmlns:p14="http://schemas.microsoft.com/office/powerpoint/2010/main" val="31905102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5410200" y="574675"/>
            <a:ext cx="1630363" cy="9151938"/>
          </a:xfrm>
          <a:prstGeom prst="rect">
            <a:avLst/>
          </a:prstGeo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19113" y="574675"/>
            <a:ext cx="4738687" cy="9151938"/>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519113" y="10009188"/>
            <a:ext cx="1701800" cy="576262"/>
          </a:xfrm>
          <a:prstGeom prst="rect">
            <a:avLst/>
          </a:prstGeom>
        </p:spPr>
        <p:txBody>
          <a:bodyPr/>
          <a:lstStyle/>
          <a:p>
            <a:fld id="{B4BBF1F8-AC01-4855-A4D9-2FC911B16DF2}" type="datetimeFigureOut">
              <a:rPr lang="de-DE" smtClean="0"/>
              <a:t>27.10.2016</a:t>
            </a:fld>
            <a:endParaRPr lang="de-DE"/>
          </a:p>
        </p:txBody>
      </p:sp>
      <p:sp>
        <p:nvSpPr>
          <p:cNvPr id="5" name="Fußzeilenplatzhalter 4"/>
          <p:cNvSpPr>
            <a:spLocks noGrp="1"/>
          </p:cNvSpPr>
          <p:nvPr>
            <p:ph type="ftr" sz="quarter" idx="11"/>
          </p:nvPr>
        </p:nvSpPr>
        <p:spPr>
          <a:xfrm>
            <a:off x="2503488" y="10009188"/>
            <a:ext cx="2552700" cy="576262"/>
          </a:xfrm>
          <a:prstGeom prst="rect">
            <a:avLst/>
          </a:prstGeom>
        </p:spPr>
        <p:txBody>
          <a:bodyPr/>
          <a:lstStyle/>
          <a:p>
            <a:endParaRPr lang="de-DE"/>
          </a:p>
        </p:txBody>
      </p:sp>
      <p:sp>
        <p:nvSpPr>
          <p:cNvPr id="6" name="Foliennummernplatzhalter 5"/>
          <p:cNvSpPr>
            <a:spLocks noGrp="1"/>
          </p:cNvSpPr>
          <p:nvPr>
            <p:ph type="sldNum" sz="quarter" idx="12"/>
          </p:nvPr>
        </p:nvSpPr>
        <p:spPr>
          <a:xfrm>
            <a:off x="5338763" y="10009188"/>
            <a:ext cx="1701800" cy="576262"/>
          </a:xfrm>
          <a:prstGeom prst="rect">
            <a:avLst/>
          </a:prstGeom>
        </p:spPr>
        <p:txBody>
          <a:bodyPr/>
          <a:lstStyle/>
          <a:p>
            <a:fld id="{0F80875E-5018-4743-83D1-5962747F55AA}" type="slidenum">
              <a:rPr lang="de-DE" smtClean="0"/>
              <a:t>‹Nr.›</a:t>
            </a:fld>
            <a:endParaRPr lang="de-DE"/>
          </a:p>
        </p:txBody>
      </p:sp>
    </p:spTree>
    <p:extLst>
      <p:ext uri="{BB962C8B-B14F-4D97-AF65-F5344CB8AC3E}">
        <p14:creationId xmlns:p14="http://schemas.microsoft.com/office/powerpoint/2010/main" val="34883769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44563" y="1766888"/>
            <a:ext cx="5670550" cy="3760787"/>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944563" y="5672138"/>
            <a:ext cx="5670550" cy="2608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03D7579D-9299-4E89-A2C8-98E1BE66C6EB}" type="datetimeFigureOut">
              <a:rPr lang="de-DE" smtClean="0"/>
              <a:t>27.10.2016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A421FB0-CD5E-42AF-AB2C-C08BF04AF02B}" type="slidenum">
              <a:rPr lang="de-DE" smtClean="0"/>
              <a:t>‹Nr.›</a:t>
            </a:fld>
            <a:endParaRPr lang="de-DE"/>
          </a:p>
        </p:txBody>
      </p:sp>
    </p:spTree>
    <p:extLst>
      <p:ext uri="{BB962C8B-B14F-4D97-AF65-F5344CB8AC3E}">
        <p14:creationId xmlns:p14="http://schemas.microsoft.com/office/powerpoint/2010/main" val="42576905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3D7579D-9299-4E89-A2C8-98E1BE66C6EB}" type="datetimeFigureOut">
              <a:rPr lang="de-DE" smtClean="0"/>
              <a:t>27.10.2016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A421FB0-CD5E-42AF-AB2C-C08BF04AF02B}" type="slidenum">
              <a:rPr lang="de-DE" smtClean="0"/>
              <a:t>‹Nr.›</a:t>
            </a:fld>
            <a:endParaRPr lang="de-DE"/>
          </a:p>
        </p:txBody>
      </p:sp>
    </p:spTree>
    <p:extLst>
      <p:ext uri="{BB962C8B-B14F-4D97-AF65-F5344CB8AC3E}">
        <p14:creationId xmlns:p14="http://schemas.microsoft.com/office/powerpoint/2010/main" val="26882278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15938" y="2692400"/>
            <a:ext cx="6519862" cy="4492625"/>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515938" y="7227888"/>
            <a:ext cx="6519862" cy="236220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03D7579D-9299-4E89-A2C8-98E1BE66C6EB}" type="datetimeFigureOut">
              <a:rPr lang="de-DE" smtClean="0"/>
              <a:t>27.10.2016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A421FB0-CD5E-42AF-AB2C-C08BF04AF02B}" type="slidenum">
              <a:rPr lang="de-DE" smtClean="0"/>
              <a:t>‹Nr.›</a:t>
            </a:fld>
            <a:endParaRPr lang="de-DE"/>
          </a:p>
        </p:txBody>
      </p:sp>
    </p:spTree>
    <p:extLst>
      <p:ext uri="{BB962C8B-B14F-4D97-AF65-F5344CB8AC3E}">
        <p14:creationId xmlns:p14="http://schemas.microsoft.com/office/powerpoint/2010/main" val="23767839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19113" y="2874963"/>
            <a:ext cx="3184525" cy="68516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3856038" y="2874963"/>
            <a:ext cx="3184525" cy="68516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03D7579D-9299-4E89-A2C8-98E1BE66C6EB}" type="datetimeFigureOut">
              <a:rPr lang="de-DE" smtClean="0"/>
              <a:t>27.10.2016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A421FB0-CD5E-42AF-AB2C-C08BF04AF02B}" type="slidenum">
              <a:rPr lang="de-DE" smtClean="0"/>
              <a:t>‹Nr.›</a:t>
            </a:fld>
            <a:endParaRPr lang="de-DE"/>
          </a:p>
        </p:txBody>
      </p:sp>
    </p:spTree>
    <p:extLst>
      <p:ext uri="{BB962C8B-B14F-4D97-AF65-F5344CB8AC3E}">
        <p14:creationId xmlns:p14="http://schemas.microsoft.com/office/powerpoint/2010/main" val="3924659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20700" y="574675"/>
            <a:ext cx="6519863" cy="2087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520700" y="2647950"/>
            <a:ext cx="3198813" cy="12969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520700" y="3944938"/>
            <a:ext cx="3198813" cy="580231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3827463" y="2647950"/>
            <a:ext cx="3213100" cy="12969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3827463" y="3944938"/>
            <a:ext cx="3213100" cy="580231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03D7579D-9299-4E89-A2C8-98E1BE66C6EB}" type="datetimeFigureOut">
              <a:rPr lang="de-DE" smtClean="0"/>
              <a:t>27.10.2016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0A421FB0-CD5E-42AF-AB2C-C08BF04AF02B}" type="slidenum">
              <a:rPr lang="de-DE" smtClean="0"/>
              <a:t>‹Nr.›</a:t>
            </a:fld>
            <a:endParaRPr lang="de-DE"/>
          </a:p>
        </p:txBody>
      </p:sp>
    </p:spTree>
    <p:extLst>
      <p:ext uri="{BB962C8B-B14F-4D97-AF65-F5344CB8AC3E}">
        <p14:creationId xmlns:p14="http://schemas.microsoft.com/office/powerpoint/2010/main" val="16761998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03D7579D-9299-4E89-A2C8-98E1BE66C6EB}" type="datetimeFigureOut">
              <a:rPr lang="de-DE" smtClean="0"/>
              <a:t>27.10.2016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0A421FB0-CD5E-42AF-AB2C-C08BF04AF02B}" type="slidenum">
              <a:rPr lang="de-DE" smtClean="0"/>
              <a:t>‹Nr.›</a:t>
            </a:fld>
            <a:endParaRPr lang="de-DE"/>
          </a:p>
        </p:txBody>
      </p:sp>
    </p:spTree>
    <p:extLst>
      <p:ext uri="{BB962C8B-B14F-4D97-AF65-F5344CB8AC3E}">
        <p14:creationId xmlns:p14="http://schemas.microsoft.com/office/powerpoint/2010/main" val="4057348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pic>
        <p:nvPicPr>
          <p:cNvPr id="7" name="Image 9">
            <a:hlinkClick r:id="rId2"/>
          </p:cNvPr>
          <p:cNvPicPr/>
          <p:nvPr userDrawn="1"/>
        </p:nvPicPr>
        <p:blipFill rotWithShape="1">
          <a:blip r:embed="rId3">
            <a:extLst>
              <a:ext uri="{28A0092B-C50C-407E-A947-70E740481C1C}">
                <a14:useLocalDpi xmlns:a14="http://schemas.microsoft.com/office/drawing/2010/main" val="0"/>
              </a:ext>
            </a:extLst>
          </a:blip>
          <a:srcRect l="6053" t="16807" r="6899"/>
          <a:stretch/>
        </p:blipFill>
        <p:spPr bwMode="auto">
          <a:xfrm>
            <a:off x="594023" y="585176"/>
            <a:ext cx="2159635" cy="566420"/>
          </a:xfrm>
          <a:prstGeom prst="rect">
            <a:avLst/>
          </a:prstGeom>
          <a:ln>
            <a:noFill/>
          </a:ln>
          <a:extLst>
            <a:ext uri="{53640926-AAD7-44D8-BBD7-CCE9431645EC}">
              <a14:shadowObscured xmlns:a14="http://schemas.microsoft.com/office/drawing/2010/main"/>
            </a:ext>
          </a:extLst>
        </p:spPr>
      </p:pic>
      <p:sp>
        <p:nvSpPr>
          <p:cNvPr id="8" name="Textfeld 2">
            <a:hlinkClick r:id="rId2"/>
          </p:cNvPr>
          <p:cNvSpPr txBox="1">
            <a:spLocks noChangeArrowheads="1"/>
          </p:cNvSpPr>
          <p:nvPr userDrawn="1"/>
        </p:nvSpPr>
        <p:spPr bwMode="auto">
          <a:xfrm>
            <a:off x="519728" y="1063331"/>
            <a:ext cx="2400300" cy="25717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11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www.global-optosigma.com/en_eu/</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Grafik 8" descr="vGP-Logo low-res">
            <a:hlinkClick r:id="rId4"/>
          </p:cNvPr>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729541" y="565491"/>
            <a:ext cx="1284605" cy="719455"/>
          </a:xfrm>
          <a:prstGeom prst="rect">
            <a:avLst/>
          </a:prstGeom>
          <a:noFill/>
        </p:spPr>
      </p:pic>
      <p:sp>
        <p:nvSpPr>
          <p:cNvPr id="10" name="Textfeld 2">
            <a:hlinkClick r:id="rId4"/>
          </p:cNvPr>
          <p:cNvSpPr txBox="1">
            <a:spLocks noChangeArrowheads="1"/>
          </p:cNvSpPr>
          <p:nvPr userDrawn="1"/>
        </p:nvSpPr>
        <p:spPr bwMode="auto">
          <a:xfrm>
            <a:off x="5615603" y="1120481"/>
            <a:ext cx="1447800" cy="25717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700" b="1" dirty="0">
                <a:solidFill>
                  <a:srgbClr val="5B9BD5"/>
                </a:solidFill>
                <a:effectLst/>
                <a:latin typeface="Verdana" panose="020B0604030504040204" pitchFamily="34" charset="0"/>
                <a:ea typeface="Calibri" panose="020F0502020204030204" pitchFamily="34" charset="0"/>
                <a:cs typeface="Times New Roman" panose="02020603050405020304" pitchFamily="18" charset="0"/>
              </a:rPr>
              <a:t>WWW.VGPHOTONICS.EU</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Footer Placeholder 4">
            <a:hlinkClick r:id="rId4"/>
          </p:cNvPr>
          <p:cNvSpPr txBox="1">
            <a:spLocks/>
          </p:cNvSpPr>
          <p:nvPr userDrawn="1"/>
        </p:nvSpPr>
        <p:spPr>
          <a:xfrm>
            <a:off x="543543" y="10048972"/>
            <a:ext cx="6480000" cy="574987"/>
          </a:xfrm>
          <a:prstGeom prst="rect">
            <a:avLst/>
          </a:prstGeom>
        </p:spPr>
        <p:txBody>
          <a:bodyPr vert="horz" lIns="91440" tIns="45720" rIns="91440" bIns="45720" rtlCol="0" anchor="ctr"/>
          <a:lstStyle>
            <a:defPPr>
              <a:defRPr lang="de-DE"/>
            </a:defPPr>
            <a:lvl1pPr marL="0" algn="ctr" defTabSz="914400" rtl="0" eaLnBrk="1" latinLnBrk="0" hangingPunct="1">
              <a:defRPr sz="1000" kern="120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890" dirty="0" smtClean="0"/>
              <a:t>von Gegerfelt PHOTONICS GmbH • D – 64625 Bensheim • T +49(0)6251–860 99 </a:t>
            </a:r>
            <a:r>
              <a:rPr lang="de-DE" sz="890" dirty="0" smtClean="0"/>
              <a:t>20</a:t>
            </a:r>
          </a:p>
          <a:p>
            <a:r>
              <a:rPr lang="de-DE" sz="890" dirty="0" smtClean="0"/>
              <a:t>Jan</a:t>
            </a:r>
            <a:r>
              <a:rPr lang="de-DE" sz="890" baseline="0" dirty="0" smtClean="0"/>
              <a:t> Nilsson • SE – 114 28 Stockholm • </a:t>
            </a:r>
            <a:r>
              <a:rPr lang="de-DE" sz="890" dirty="0" smtClean="0"/>
              <a:t>M </a:t>
            </a:r>
            <a:r>
              <a:rPr lang="de-DE" sz="890" dirty="0" smtClean="0"/>
              <a:t>+46(0)765–66 88 08</a:t>
            </a:r>
            <a:endParaRPr lang="de-DE" sz="890" dirty="0"/>
          </a:p>
        </p:txBody>
      </p:sp>
    </p:spTree>
    <p:extLst>
      <p:ext uri="{BB962C8B-B14F-4D97-AF65-F5344CB8AC3E}">
        <p14:creationId xmlns:p14="http://schemas.microsoft.com/office/powerpoint/2010/main" val="179297144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3D7579D-9299-4E89-A2C8-98E1BE66C6EB}" type="datetimeFigureOut">
              <a:rPr lang="de-DE" smtClean="0"/>
              <a:t>27.10.2016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0A421FB0-CD5E-42AF-AB2C-C08BF04AF02B}" type="slidenum">
              <a:rPr lang="de-DE" smtClean="0"/>
              <a:t>‹Nr.›</a:t>
            </a:fld>
            <a:endParaRPr lang="de-DE"/>
          </a:p>
        </p:txBody>
      </p:sp>
    </p:spTree>
    <p:extLst>
      <p:ext uri="{BB962C8B-B14F-4D97-AF65-F5344CB8AC3E}">
        <p14:creationId xmlns:p14="http://schemas.microsoft.com/office/powerpoint/2010/main" val="10810942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0700" y="720725"/>
            <a:ext cx="2438400" cy="2519363"/>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3213100" y="1555750"/>
            <a:ext cx="3827463" cy="76739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520700" y="3240088"/>
            <a:ext cx="2438400" cy="60023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3D7579D-9299-4E89-A2C8-98E1BE66C6EB}" type="datetimeFigureOut">
              <a:rPr lang="de-DE" smtClean="0"/>
              <a:t>27.10.2016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A421FB0-CD5E-42AF-AB2C-C08BF04AF02B}" type="slidenum">
              <a:rPr lang="de-DE" smtClean="0"/>
              <a:t>‹Nr.›</a:t>
            </a:fld>
            <a:endParaRPr lang="de-DE"/>
          </a:p>
        </p:txBody>
      </p:sp>
    </p:spTree>
    <p:extLst>
      <p:ext uri="{BB962C8B-B14F-4D97-AF65-F5344CB8AC3E}">
        <p14:creationId xmlns:p14="http://schemas.microsoft.com/office/powerpoint/2010/main" val="6844308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0700" y="720725"/>
            <a:ext cx="2438400" cy="2519363"/>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3213100" y="1555750"/>
            <a:ext cx="3827463" cy="7673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520700" y="3240088"/>
            <a:ext cx="2438400" cy="60023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3D7579D-9299-4E89-A2C8-98E1BE66C6EB}" type="datetimeFigureOut">
              <a:rPr lang="de-DE" smtClean="0"/>
              <a:t>27.10.2016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A421FB0-CD5E-42AF-AB2C-C08BF04AF02B}" type="slidenum">
              <a:rPr lang="de-DE" smtClean="0"/>
              <a:t>‹Nr.›</a:t>
            </a:fld>
            <a:endParaRPr lang="de-DE"/>
          </a:p>
        </p:txBody>
      </p:sp>
    </p:spTree>
    <p:extLst>
      <p:ext uri="{BB962C8B-B14F-4D97-AF65-F5344CB8AC3E}">
        <p14:creationId xmlns:p14="http://schemas.microsoft.com/office/powerpoint/2010/main" val="15767124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3D7579D-9299-4E89-A2C8-98E1BE66C6EB}" type="datetimeFigureOut">
              <a:rPr lang="de-DE" smtClean="0"/>
              <a:t>27.10.2016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A421FB0-CD5E-42AF-AB2C-C08BF04AF02B}" type="slidenum">
              <a:rPr lang="de-DE" smtClean="0"/>
              <a:t>‹Nr.›</a:t>
            </a:fld>
            <a:endParaRPr lang="de-DE"/>
          </a:p>
        </p:txBody>
      </p:sp>
    </p:spTree>
    <p:extLst>
      <p:ext uri="{BB962C8B-B14F-4D97-AF65-F5344CB8AC3E}">
        <p14:creationId xmlns:p14="http://schemas.microsoft.com/office/powerpoint/2010/main" val="28523608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5410200" y="574675"/>
            <a:ext cx="1630363" cy="91519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19113" y="574675"/>
            <a:ext cx="4738687" cy="91519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3D7579D-9299-4E89-A2C8-98E1BE66C6EB}" type="datetimeFigureOut">
              <a:rPr lang="de-DE" smtClean="0"/>
              <a:t>27.10.2016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A421FB0-CD5E-42AF-AB2C-C08BF04AF02B}" type="slidenum">
              <a:rPr lang="de-DE" smtClean="0"/>
              <a:t>‹Nr.›</a:t>
            </a:fld>
            <a:endParaRPr lang="de-DE"/>
          </a:p>
        </p:txBody>
      </p:sp>
    </p:spTree>
    <p:extLst>
      <p:ext uri="{BB962C8B-B14F-4D97-AF65-F5344CB8AC3E}">
        <p14:creationId xmlns:p14="http://schemas.microsoft.com/office/powerpoint/2010/main" val="37647125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44563" y="1766888"/>
            <a:ext cx="5670550" cy="3760787"/>
          </a:xfrm>
          <a:prstGeom prst="rect">
            <a:avLst/>
          </a:prstGeo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944563" y="5672138"/>
            <a:ext cx="5670550" cy="2608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a:xfrm>
            <a:off x="519113" y="10009188"/>
            <a:ext cx="1701800" cy="576262"/>
          </a:xfrm>
          <a:prstGeom prst="rect">
            <a:avLst/>
          </a:prstGeom>
        </p:spPr>
        <p:txBody>
          <a:bodyPr/>
          <a:lstStyle/>
          <a:p>
            <a:fld id="{BAF49641-0873-4D07-9EAD-00269B221A12}" type="datetimeFigureOut">
              <a:rPr lang="de-DE" smtClean="0"/>
              <a:t>27.10.2016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a:xfrm>
            <a:off x="5338763" y="10009188"/>
            <a:ext cx="1701800" cy="576262"/>
          </a:xfrm>
          <a:prstGeom prst="rect">
            <a:avLst/>
          </a:prstGeom>
        </p:spPr>
        <p:txBody>
          <a:bodyPr/>
          <a:lstStyle/>
          <a:p>
            <a:fld id="{14BCD067-8068-4BC2-B93C-9D994250766F}" type="slidenum">
              <a:rPr lang="de-DE" smtClean="0"/>
              <a:t>‹Nr.›</a:t>
            </a:fld>
            <a:endParaRPr lang="de-DE"/>
          </a:p>
        </p:txBody>
      </p:sp>
    </p:spTree>
    <p:extLst>
      <p:ext uri="{BB962C8B-B14F-4D97-AF65-F5344CB8AC3E}">
        <p14:creationId xmlns:p14="http://schemas.microsoft.com/office/powerpoint/2010/main" val="9494097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19113" y="574675"/>
            <a:ext cx="6521450" cy="2087563"/>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519113" y="2874963"/>
            <a:ext cx="6521450" cy="685165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519113" y="10009188"/>
            <a:ext cx="1701800" cy="576262"/>
          </a:xfrm>
          <a:prstGeom prst="rect">
            <a:avLst/>
          </a:prstGeom>
        </p:spPr>
        <p:txBody>
          <a:bodyPr/>
          <a:lstStyle/>
          <a:p>
            <a:fld id="{BAF49641-0873-4D07-9EAD-00269B221A12}" type="datetimeFigureOut">
              <a:rPr lang="de-DE" smtClean="0"/>
              <a:t>27.10.2016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a:xfrm>
            <a:off x="5338763" y="10009188"/>
            <a:ext cx="1701800" cy="576262"/>
          </a:xfrm>
          <a:prstGeom prst="rect">
            <a:avLst/>
          </a:prstGeom>
        </p:spPr>
        <p:txBody>
          <a:bodyPr/>
          <a:lstStyle/>
          <a:p>
            <a:fld id="{14BCD067-8068-4BC2-B93C-9D994250766F}" type="slidenum">
              <a:rPr lang="de-DE" smtClean="0"/>
              <a:t>‹Nr.›</a:t>
            </a:fld>
            <a:endParaRPr lang="de-DE"/>
          </a:p>
        </p:txBody>
      </p:sp>
    </p:spTree>
    <p:extLst>
      <p:ext uri="{BB962C8B-B14F-4D97-AF65-F5344CB8AC3E}">
        <p14:creationId xmlns:p14="http://schemas.microsoft.com/office/powerpoint/2010/main" val="8966165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15938" y="2692400"/>
            <a:ext cx="6519862" cy="4492625"/>
          </a:xfrm>
          <a:prstGeom prst="rect">
            <a:avLst/>
          </a:prstGeo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515938" y="7227888"/>
            <a:ext cx="6519862" cy="2362200"/>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a:xfrm>
            <a:off x="519113" y="10009188"/>
            <a:ext cx="1701800" cy="576262"/>
          </a:xfrm>
          <a:prstGeom prst="rect">
            <a:avLst/>
          </a:prstGeom>
        </p:spPr>
        <p:txBody>
          <a:bodyPr/>
          <a:lstStyle/>
          <a:p>
            <a:fld id="{BAF49641-0873-4D07-9EAD-00269B221A12}" type="datetimeFigureOut">
              <a:rPr lang="de-DE" smtClean="0"/>
              <a:t>27.10.2016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a:xfrm>
            <a:off x="5338763" y="10009188"/>
            <a:ext cx="1701800" cy="576262"/>
          </a:xfrm>
          <a:prstGeom prst="rect">
            <a:avLst/>
          </a:prstGeom>
        </p:spPr>
        <p:txBody>
          <a:bodyPr/>
          <a:lstStyle/>
          <a:p>
            <a:fld id="{14BCD067-8068-4BC2-B93C-9D994250766F}" type="slidenum">
              <a:rPr lang="de-DE" smtClean="0"/>
              <a:t>‹Nr.›</a:t>
            </a:fld>
            <a:endParaRPr lang="de-DE"/>
          </a:p>
        </p:txBody>
      </p:sp>
    </p:spTree>
    <p:extLst>
      <p:ext uri="{BB962C8B-B14F-4D97-AF65-F5344CB8AC3E}">
        <p14:creationId xmlns:p14="http://schemas.microsoft.com/office/powerpoint/2010/main" val="13036533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19113" y="574675"/>
            <a:ext cx="6521450" cy="2087563"/>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19113" y="2874963"/>
            <a:ext cx="3184525" cy="685165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3856038" y="2874963"/>
            <a:ext cx="3184525" cy="685165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519113" y="10009188"/>
            <a:ext cx="1701800" cy="576262"/>
          </a:xfrm>
          <a:prstGeom prst="rect">
            <a:avLst/>
          </a:prstGeom>
        </p:spPr>
        <p:txBody>
          <a:bodyPr/>
          <a:lstStyle/>
          <a:p>
            <a:fld id="{BAF49641-0873-4D07-9EAD-00269B221A12}" type="datetimeFigureOut">
              <a:rPr lang="de-DE" smtClean="0"/>
              <a:t>27.10.2016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a:xfrm>
            <a:off x="5338763" y="10009188"/>
            <a:ext cx="1701800" cy="576262"/>
          </a:xfrm>
          <a:prstGeom prst="rect">
            <a:avLst/>
          </a:prstGeom>
        </p:spPr>
        <p:txBody>
          <a:bodyPr/>
          <a:lstStyle/>
          <a:p>
            <a:fld id="{14BCD067-8068-4BC2-B93C-9D994250766F}" type="slidenum">
              <a:rPr lang="de-DE" smtClean="0"/>
              <a:t>‹Nr.›</a:t>
            </a:fld>
            <a:endParaRPr lang="de-DE"/>
          </a:p>
        </p:txBody>
      </p:sp>
    </p:spTree>
    <p:extLst>
      <p:ext uri="{BB962C8B-B14F-4D97-AF65-F5344CB8AC3E}">
        <p14:creationId xmlns:p14="http://schemas.microsoft.com/office/powerpoint/2010/main" val="3870652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20700" y="574675"/>
            <a:ext cx="6519863" cy="2087563"/>
          </a:xfrm>
          <a:prstGeom prst="rect">
            <a:avLst/>
          </a:prstGeo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520700" y="2647950"/>
            <a:ext cx="3198813" cy="129698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520700" y="3944938"/>
            <a:ext cx="3198813" cy="5802312"/>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3827463" y="2647950"/>
            <a:ext cx="3213100" cy="129698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3827463" y="3944938"/>
            <a:ext cx="3213100" cy="5802312"/>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a:xfrm>
            <a:off x="519113" y="10009188"/>
            <a:ext cx="1701800" cy="576262"/>
          </a:xfrm>
          <a:prstGeom prst="rect">
            <a:avLst/>
          </a:prstGeom>
        </p:spPr>
        <p:txBody>
          <a:bodyPr/>
          <a:lstStyle/>
          <a:p>
            <a:fld id="{BAF49641-0873-4D07-9EAD-00269B221A12}" type="datetimeFigureOut">
              <a:rPr lang="de-DE" smtClean="0"/>
              <a:t>27.10.2016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a:xfrm>
            <a:off x="5338763" y="10009188"/>
            <a:ext cx="1701800" cy="576262"/>
          </a:xfrm>
          <a:prstGeom prst="rect">
            <a:avLst/>
          </a:prstGeom>
        </p:spPr>
        <p:txBody>
          <a:bodyPr/>
          <a:lstStyle/>
          <a:p>
            <a:fld id="{14BCD067-8068-4BC2-B93C-9D994250766F}" type="slidenum">
              <a:rPr lang="de-DE" smtClean="0"/>
              <a:t>‹Nr.›</a:t>
            </a:fld>
            <a:endParaRPr lang="de-DE"/>
          </a:p>
        </p:txBody>
      </p:sp>
    </p:spTree>
    <p:extLst>
      <p:ext uri="{BB962C8B-B14F-4D97-AF65-F5344CB8AC3E}">
        <p14:creationId xmlns:p14="http://schemas.microsoft.com/office/powerpoint/2010/main" val="3011862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15791" y="2692444"/>
            <a:ext cx="6520220" cy="4492401"/>
          </a:xfrm>
        </p:spPr>
        <p:txBody>
          <a:bodyPr anchor="b"/>
          <a:lstStyle>
            <a:lvl1pPr>
              <a:defRPr sz="496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515791" y="7227345"/>
            <a:ext cx="6520220" cy="2362447"/>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E58BAF54-91E3-4221-918F-DE95A19CD8FD}" type="datetimeFigureOut">
              <a:rPr lang="de-DE" smtClean="0"/>
              <a:t>27.10.2016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1678446-62EA-4719-AC79-B54826BC5DF1}" type="slidenum">
              <a:rPr lang="de-DE" smtClean="0"/>
              <a:t>‹Nr.›</a:t>
            </a:fld>
            <a:endParaRPr lang="de-DE"/>
          </a:p>
        </p:txBody>
      </p:sp>
    </p:spTree>
    <p:extLst>
      <p:ext uri="{BB962C8B-B14F-4D97-AF65-F5344CB8AC3E}">
        <p14:creationId xmlns:p14="http://schemas.microsoft.com/office/powerpoint/2010/main" val="32599707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519113" y="574675"/>
            <a:ext cx="6521450" cy="2087563"/>
          </a:xfrm>
          <a:prstGeom prst="rect">
            <a:avLst/>
          </a:prstGeom>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a:xfrm>
            <a:off x="519113" y="10009188"/>
            <a:ext cx="1701800" cy="576262"/>
          </a:xfrm>
          <a:prstGeom prst="rect">
            <a:avLst/>
          </a:prstGeom>
        </p:spPr>
        <p:txBody>
          <a:bodyPr/>
          <a:lstStyle/>
          <a:p>
            <a:fld id="{BAF49641-0873-4D07-9EAD-00269B221A12}" type="datetimeFigureOut">
              <a:rPr lang="de-DE" smtClean="0"/>
              <a:t>27.10.2016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a:xfrm>
            <a:off x="5338763" y="10009188"/>
            <a:ext cx="1701800" cy="576262"/>
          </a:xfrm>
          <a:prstGeom prst="rect">
            <a:avLst/>
          </a:prstGeom>
        </p:spPr>
        <p:txBody>
          <a:bodyPr/>
          <a:lstStyle/>
          <a:p>
            <a:fld id="{14BCD067-8068-4BC2-B93C-9D994250766F}" type="slidenum">
              <a:rPr lang="de-DE" smtClean="0"/>
              <a:t>‹Nr.›</a:t>
            </a:fld>
            <a:endParaRPr lang="de-DE"/>
          </a:p>
        </p:txBody>
      </p:sp>
    </p:spTree>
    <p:extLst>
      <p:ext uri="{BB962C8B-B14F-4D97-AF65-F5344CB8AC3E}">
        <p14:creationId xmlns:p14="http://schemas.microsoft.com/office/powerpoint/2010/main" val="26239537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519113" y="10009188"/>
            <a:ext cx="1701800" cy="576262"/>
          </a:xfrm>
          <a:prstGeom prst="rect">
            <a:avLst/>
          </a:prstGeom>
        </p:spPr>
        <p:txBody>
          <a:bodyPr/>
          <a:lstStyle/>
          <a:p>
            <a:fld id="{BAF49641-0873-4D07-9EAD-00269B221A12}" type="datetimeFigureOut">
              <a:rPr lang="de-DE" smtClean="0"/>
              <a:t>27.10.2016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a:xfrm>
            <a:off x="5338763" y="10009188"/>
            <a:ext cx="1701800" cy="576262"/>
          </a:xfrm>
          <a:prstGeom prst="rect">
            <a:avLst/>
          </a:prstGeom>
        </p:spPr>
        <p:txBody>
          <a:bodyPr/>
          <a:lstStyle/>
          <a:p>
            <a:fld id="{14BCD067-8068-4BC2-B93C-9D994250766F}" type="slidenum">
              <a:rPr lang="de-DE" smtClean="0"/>
              <a:t>‹Nr.›</a:t>
            </a:fld>
            <a:endParaRPr lang="de-DE"/>
          </a:p>
        </p:txBody>
      </p:sp>
    </p:spTree>
    <p:extLst>
      <p:ext uri="{BB962C8B-B14F-4D97-AF65-F5344CB8AC3E}">
        <p14:creationId xmlns:p14="http://schemas.microsoft.com/office/powerpoint/2010/main" val="41521502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0700" y="720725"/>
            <a:ext cx="2438400" cy="2519363"/>
          </a:xfrm>
          <a:prstGeom prst="rect">
            <a:avLst/>
          </a:prstGeo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3213100" y="1555750"/>
            <a:ext cx="3827463" cy="767397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520700" y="3240088"/>
            <a:ext cx="2438400" cy="600233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a:xfrm>
            <a:off x="519113" y="10009188"/>
            <a:ext cx="1701800" cy="576262"/>
          </a:xfrm>
          <a:prstGeom prst="rect">
            <a:avLst/>
          </a:prstGeom>
        </p:spPr>
        <p:txBody>
          <a:bodyPr/>
          <a:lstStyle/>
          <a:p>
            <a:fld id="{BAF49641-0873-4D07-9EAD-00269B221A12}" type="datetimeFigureOut">
              <a:rPr lang="de-DE" smtClean="0"/>
              <a:t>27.10.2016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a:xfrm>
            <a:off x="5338763" y="10009188"/>
            <a:ext cx="1701800" cy="576262"/>
          </a:xfrm>
          <a:prstGeom prst="rect">
            <a:avLst/>
          </a:prstGeom>
        </p:spPr>
        <p:txBody>
          <a:bodyPr/>
          <a:lstStyle/>
          <a:p>
            <a:fld id="{14BCD067-8068-4BC2-B93C-9D994250766F}" type="slidenum">
              <a:rPr lang="de-DE" smtClean="0"/>
              <a:t>‹Nr.›</a:t>
            </a:fld>
            <a:endParaRPr lang="de-DE"/>
          </a:p>
        </p:txBody>
      </p:sp>
    </p:spTree>
    <p:extLst>
      <p:ext uri="{BB962C8B-B14F-4D97-AF65-F5344CB8AC3E}">
        <p14:creationId xmlns:p14="http://schemas.microsoft.com/office/powerpoint/2010/main" val="27698346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0700" y="720725"/>
            <a:ext cx="2438400" cy="2519363"/>
          </a:xfrm>
          <a:prstGeom prst="rect">
            <a:avLst/>
          </a:prstGeo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3213100" y="1555750"/>
            <a:ext cx="3827463" cy="76739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520700" y="3240088"/>
            <a:ext cx="2438400" cy="600233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a:xfrm>
            <a:off x="519113" y="10009188"/>
            <a:ext cx="1701800" cy="576262"/>
          </a:xfrm>
          <a:prstGeom prst="rect">
            <a:avLst/>
          </a:prstGeom>
        </p:spPr>
        <p:txBody>
          <a:bodyPr/>
          <a:lstStyle/>
          <a:p>
            <a:fld id="{BAF49641-0873-4D07-9EAD-00269B221A12}" type="datetimeFigureOut">
              <a:rPr lang="de-DE" smtClean="0"/>
              <a:t>27.10.2016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a:xfrm>
            <a:off x="5338763" y="10009188"/>
            <a:ext cx="1701800" cy="576262"/>
          </a:xfrm>
          <a:prstGeom prst="rect">
            <a:avLst/>
          </a:prstGeom>
        </p:spPr>
        <p:txBody>
          <a:bodyPr/>
          <a:lstStyle/>
          <a:p>
            <a:fld id="{14BCD067-8068-4BC2-B93C-9D994250766F}" type="slidenum">
              <a:rPr lang="de-DE" smtClean="0"/>
              <a:t>‹Nr.›</a:t>
            </a:fld>
            <a:endParaRPr lang="de-DE"/>
          </a:p>
        </p:txBody>
      </p:sp>
    </p:spTree>
    <p:extLst>
      <p:ext uri="{BB962C8B-B14F-4D97-AF65-F5344CB8AC3E}">
        <p14:creationId xmlns:p14="http://schemas.microsoft.com/office/powerpoint/2010/main" val="18313393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519113" y="574675"/>
            <a:ext cx="6521450" cy="2087563"/>
          </a:xfrm>
          <a:prstGeom prst="rect">
            <a:avLst/>
          </a:prstGeo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19113" y="2874963"/>
            <a:ext cx="6521450" cy="6851650"/>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519113" y="10009188"/>
            <a:ext cx="1701800" cy="576262"/>
          </a:xfrm>
          <a:prstGeom prst="rect">
            <a:avLst/>
          </a:prstGeom>
        </p:spPr>
        <p:txBody>
          <a:bodyPr/>
          <a:lstStyle/>
          <a:p>
            <a:fld id="{BAF49641-0873-4D07-9EAD-00269B221A12}" type="datetimeFigureOut">
              <a:rPr lang="de-DE" smtClean="0"/>
              <a:t>27.10.2016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a:xfrm>
            <a:off x="5338763" y="10009188"/>
            <a:ext cx="1701800" cy="576262"/>
          </a:xfrm>
          <a:prstGeom prst="rect">
            <a:avLst/>
          </a:prstGeom>
        </p:spPr>
        <p:txBody>
          <a:bodyPr/>
          <a:lstStyle/>
          <a:p>
            <a:fld id="{14BCD067-8068-4BC2-B93C-9D994250766F}" type="slidenum">
              <a:rPr lang="de-DE" smtClean="0"/>
              <a:t>‹Nr.›</a:t>
            </a:fld>
            <a:endParaRPr lang="de-DE"/>
          </a:p>
        </p:txBody>
      </p:sp>
    </p:spTree>
    <p:extLst>
      <p:ext uri="{BB962C8B-B14F-4D97-AF65-F5344CB8AC3E}">
        <p14:creationId xmlns:p14="http://schemas.microsoft.com/office/powerpoint/2010/main" val="30208563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5410200" y="574675"/>
            <a:ext cx="1630363" cy="9151938"/>
          </a:xfrm>
          <a:prstGeom prst="rect">
            <a:avLst/>
          </a:prstGeo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19113" y="574675"/>
            <a:ext cx="4738687" cy="9151938"/>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519113" y="10009188"/>
            <a:ext cx="1701800" cy="576262"/>
          </a:xfrm>
          <a:prstGeom prst="rect">
            <a:avLst/>
          </a:prstGeom>
        </p:spPr>
        <p:txBody>
          <a:bodyPr/>
          <a:lstStyle/>
          <a:p>
            <a:fld id="{BAF49641-0873-4D07-9EAD-00269B221A12}" type="datetimeFigureOut">
              <a:rPr lang="de-DE" smtClean="0"/>
              <a:t>27.10.2016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a:xfrm>
            <a:off x="5338763" y="10009188"/>
            <a:ext cx="1701800" cy="576262"/>
          </a:xfrm>
          <a:prstGeom prst="rect">
            <a:avLst/>
          </a:prstGeom>
        </p:spPr>
        <p:txBody>
          <a:bodyPr/>
          <a:lstStyle/>
          <a:p>
            <a:fld id="{14BCD067-8068-4BC2-B93C-9D994250766F}" type="slidenum">
              <a:rPr lang="de-DE" smtClean="0"/>
              <a:t>‹Nr.›</a:t>
            </a:fld>
            <a:endParaRPr lang="de-DE"/>
          </a:p>
        </p:txBody>
      </p:sp>
    </p:spTree>
    <p:extLst>
      <p:ext uri="{BB962C8B-B14F-4D97-AF65-F5344CB8AC3E}">
        <p14:creationId xmlns:p14="http://schemas.microsoft.com/office/powerpoint/2010/main" val="8801216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44563" y="1766888"/>
            <a:ext cx="5670550" cy="3760787"/>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944563" y="5672138"/>
            <a:ext cx="5670550" cy="2608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B8D2BEE5-3519-4BF3-ABFB-A57E9CC921C0}" type="datetimeFigureOut">
              <a:rPr lang="de-DE" smtClean="0"/>
              <a:t>27.10.2016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440E2D4-6490-44CC-B174-309BC5B2317F}" type="slidenum">
              <a:rPr lang="de-DE" smtClean="0"/>
              <a:t>‹Nr.›</a:t>
            </a:fld>
            <a:endParaRPr lang="de-DE"/>
          </a:p>
        </p:txBody>
      </p:sp>
    </p:spTree>
    <p:extLst>
      <p:ext uri="{BB962C8B-B14F-4D97-AF65-F5344CB8AC3E}">
        <p14:creationId xmlns:p14="http://schemas.microsoft.com/office/powerpoint/2010/main" val="12673050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8D2BEE5-3519-4BF3-ABFB-A57E9CC921C0}" type="datetimeFigureOut">
              <a:rPr lang="de-DE" smtClean="0"/>
              <a:t>27.10.2016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440E2D4-6490-44CC-B174-309BC5B2317F}" type="slidenum">
              <a:rPr lang="de-DE" smtClean="0"/>
              <a:t>‹Nr.›</a:t>
            </a:fld>
            <a:endParaRPr lang="de-DE"/>
          </a:p>
        </p:txBody>
      </p:sp>
    </p:spTree>
    <p:extLst>
      <p:ext uri="{BB962C8B-B14F-4D97-AF65-F5344CB8AC3E}">
        <p14:creationId xmlns:p14="http://schemas.microsoft.com/office/powerpoint/2010/main" val="38202998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15938" y="2692400"/>
            <a:ext cx="6519862" cy="4492625"/>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515938" y="7227888"/>
            <a:ext cx="6519862" cy="236220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B8D2BEE5-3519-4BF3-ABFB-A57E9CC921C0}" type="datetimeFigureOut">
              <a:rPr lang="de-DE" smtClean="0"/>
              <a:t>27.10.2016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440E2D4-6490-44CC-B174-309BC5B2317F}" type="slidenum">
              <a:rPr lang="de-DE" smtClean="0"/>
              <a:t>‹Nr.›</a:t>
            </a:fld>
            <a:endParaRPr lang="de-DE"/>
          </a:p>
        </p:txBody>
      </p:sp>
    </p:spTree>
    <p:extLst>
      <p:ext uri="{BB962C8B-B14F-4D97-AF65-F5344CB8AC3E}">
        <p14:creationId xmlns:p14="http://schemas.microsoft.com/office/powerpoint/2010/main" val="33364032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19113" y="2874963"/>
            <a:ext cx="3184525" cy="68516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3856038" y="2874963"/>
            <a:ext cx="3184525" cy="68516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B8D2BEE5-3519-4BF3-ABFB-A57E9CC921C0}" type="datetimeFigureOut">
              <a:rPr lang="de-DE" smtClean="0"/>
              <a:t>27.10.2016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440E2D4-6490-44CC-B174-309BC5B2317F}" type="slidenum">
              <a:rPr lang="de-DE" smtClean="0"/>
              <a:t>‹Nr.›</a:t>
            </a:fld>
            <a:endParaRPr lang="de-DE"/>
          </a:p>
        </p:txBody>
      </p:sp>
    </p:spTree>
    <p:extLst>
      <p:ext uri="{BB962C8B-B14F-4D97-AF65-F5344CB8AC3E}">
        <p14:creationId xmlns:p14="http://schemas.microsoft.com/office/powerpoint/2010/main" val="4122830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519728" y="2874937"/>
            <a:ext cx="3212862" cy="68523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3827085" y="2874937"/>
            <a:ext cx="3212862" cy="68523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E58BAF54-91E3-4221-918F-DE95A19CD8FD}" type="datetimeFigureOut">
              <a:rPr lang="de-DE" smtClean="0"/>
              <a:t>27.10.2016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21678446-62EA-4719-AC79-B54826BC5DF1}" type="slidenum">
              <a:rPr lang="de-DE" smtClean="0"/>
              <a:t>‹Nr.›</a:t>
            </a:fld>
            <a:endParaRPr lang="de-DE"/>
          </a:p>
        </p:txBody>
      </p:sp>
    </p:spTree>
    <p:extLst>
      <p:ext uri="{BB962C8B-B14F-4D97-AF65-F5344CB8AC3E}">
        <p14:creationId xmlns:p14="http://schemas.microsoft.com/office/powerpoint/2010/main" val="9127637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20700" y="574675"/>
            <a:ext cx="6519863" cy="2087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520700" y="2647950"/>
            <a:ext cx="3198813" cy="12969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520700" y="3944938"/>
            <a:ext cx="3198813" cy="580231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3827463" y="2647950"/>
            <a:ext cx="3213100" cy="12969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3827463" y="3944938"/>
            <a:ext cx="3213100" cy="580231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B8D2BEE5-3519-4BF3-ABFB-A57E9CC921C0}" type="datetimeFigureOut">
              <a:rPr lang="de-DE" smtClean="0"/>
              <a:t>27.10.2016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0440E2D4-6490-44CC-B174-309BC5B2317F}" type="slidenum">
              <a:rPr lang="de-DE" smtClean="0"/>
              <a:t>‹Nr.›</a:t>
            </a:fld>
            <a:endParaRPr lang="de-DE"/>
          </a:p>
        </p:txBody>
      </p:sp>
    </p:spTree>
    <p:extLst>
      <p:ext uri="{BB962C8B-B14F-4D97-AF65-F5344CB8AC3E}">
        <p14:creationId xmlns:p14="http://schemas.microsoft.com/office/powerpoint/2010/main" val="39656714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B8D2BEE5-3519-4BF3-ABFB-A57E9CC921C0}" type="datetimeFigureOut">
              <a:rPr lang="de-DE" smtClean="0"/>
              <a:t>27.10.2016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0440E2D4-6490-44CC-B174-309BC5B2317F}" type="slidenum">
              <a:rPr lang="de-DE" smtClean="0"/>
              <a:t>‹Nr.›</a:t>
            </a:fld>
            <a:endParaRPr lang="de-DE"/>
          </a:p>
        </p:txBody>
      </p:sp>
    </p:spTree>
    <p:extLst>
      <p:ext uri="{BB962C8B-B14F-4D97-AF65-F5344CB8AC3E}">
        <p14:creationId xmlns:p14="http://schemas.microsoft.com/office/powerpoint/2010/main" val="30328840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8D2BEE5-3519-4BF3-ABFB-A57E9CC921C0}" type="datetimeFigureOut">
              <a:rPr lang="de-DE" smtClean="0"/>
              <a:t>27.10.2016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0440E2D4-6490-44CC-B174-309BC5B2317F}" type="slidenum">
              <a:rPr lang="de-DE" smtClean="0"/>
              <a:t>‹Nr.›</a:t>
            </a:fld>
            <a:endParaRPr lang="de-DE"/>
          </a:p>
        </p:txBody>
      </p:sp>
    </p:spTree>
    <p:extLst>
      <p:ext uri="{BB962C8B-B14F-4D97-AF65-F5344CB8AC3E}">
        <p14:creationId xmlns:p14="http://schemas.microsoft.com/office/powerpoint/2010/main" val="1104752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0700" y="720725"/>
            <a:ext cx="2438400" cy="2519363"/>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3213100" y="1555750"/>
            <a:ext cx="3827463" cy="76739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520700" y="3240088"/>
            <a:ext cx="2438400" cy="60023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B8D2BEE5-3519-4BF3-ABFB-A57E9CC921C0}" type="datetimeFigureOut">
              <a:rPr lang="de-DE" smtClean="0"/>
              <a:t>27.10.2016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440E2D4-6490-44CC-B174-309BC5B2317F}" type="slidenum">
              <a:rPr lang="de-DE" smtClean="0"/>
              <a:t>‹Nr.›</a:t>
            </a:fld>
            <a:endParaRPr lang="de-DE"/>
          </a:p>
        </p:txBody>
      </p:sp>
    </p:spTree>
    <p:extLst>
      <p:ext uri="{BB962C8B-B14F-4D97-AF65-F5344CB8AC3E}">
        <p14:creationId xmlns:p14="http://schemas.microsoft.com/office/powerpoint/2010/main" val="39663425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0700" y="720725"/>
            <a:ext cx="2438400" cy="2519363"/>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3213100" y="1555750"/>
            <a:ext cx="3827463" cy="7673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520700" y="3240088"/>
            <a:ext cx="2438400" cy="60023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B8D2BEE5-3519-4BF3-ABFB-A57E9CC921C0}" type="datetimeFigureOut">
              <a:rPr lang="de-DE" smtClean="0"/>
              <a:t>27.10.2016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440E2D4-6490-44CC-B174-309BC5B2317F}" type="slidenum">
              <a:rPr lang="de-DE" smtClean="0"/>
              <a:t>‹Nr.›</a:t>
            </a:fld>
            <a:endParaRPr lang="de-DE"/>
          </a:p>
        </p:txBody>
      </p:sp>
    </p:spTree>
    <p:extLst>
      <p:ext uri="{BB962C8B-B14F-4D97-AF65-F5344CB8AC3E}">
        <p14:creationId xmlns:p14="http://schemas.microsoft.com/office/powerpoint/2010/main" val="24013135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8D2BEE5-3519-4BF3-ABFB-A57E9CC921C0}" type="datetimeFigureOut">
              <a:rPr lang="de-DE" smtClean="0"/>
              <a:t>27.10.2016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440E2D4-6490-44CC-B174-309BC5B2317F}" type="slidenum">
              <a:rPr lang="de-DE" smtClean="0"/>
              <a:t>‹Nr.›</a:t>
            </a:fld>
            <a:endParaRPr lang="de-DE"/>
          </a:p>
        </p:txBody>
      </p:sp>
    </p:spTree>
    <p:extLst>
      <p:ext uri="{BB962C8B-B14F-4D97-AF65-F5344CB8AC3E}">
        <p14:creationId xmlns:p14="http://schemas.microsoft.com/office/powerpoint/2010/main" val="5637657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5410200" y="574675"/>
            <a:ext cx="1630363" cy="91519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19113" y="574675"/>
            <a:ext cx="4738687" cy="91519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8D2BEE5-3519-4BF3-ABFB-A57E9CC921C0}" type="datetimeFigureOut">
              <a:rPr lang="de-DE" smtClean="0"/>
              <a:t>27.10.2016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440E2D4-6490-44CC-B174-309BC5B2317F}" type="slidenum">
              <a:rPr lang="de-DE" smtClean="0"/>
              <a:t>‹Nr.›</a:t>
            </a:fld>
            <a:endParaRPr lang="de-DE"/>
          </a:p>
        </p:txBody>
      </p:sp>
    </p:spTree>
    <p:extLst>
      <p:ext uri="{BB962C8B-B14F-4D97-AF65-F5344CB8AC3E}">
        <p14:creationId xmlns:p14="http://schemas.microsoft.com/office/powerpoint/2010/main" val="2915607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520712" y="574990"/>
            <a:ext cx="6520220" cy="2087455"/>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520713" y="2647443"/>
            <a:ext cx="3198096" cy="1297471"/>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smtClean="0"/>
              <a:t>Textmasterformat bearbeiten</a:t>
            </a:r>
          </a:p>
        </p:txBody>
      </p:sp>
      <p:sp>
        <p:nvSpPr>
          <p:cNvPr id="4" name="Content Placeholder 3"/>
          <p:cNvSpPr>
            <a:spLocks noGrp="1"/>
          </p:cNvSpPr>
          <p:nvPr>
            <p:ph sz="half" idx="2"/>
          </p:nvPr>
        </p:nvSpPr>
        <p:spPr>
          <a:xfrm>
            <a:off x="520713" y="3944914"/>
            <a:ext cx="3198096" cy="580237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3827086" y="2647443"/>
            <a:ext cx="3213847" cy="1297471"/>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smtClean="0"/>
              <a:t>Textmasterformat bearbeiten</a:t>
            </a:r>
          </a:p>
        </p:txBody>
      </p:sp>
      <p:sp>
        <p:nvSpPr>
          <p:cNvPr id="6" name="Content Placeholder 5"/>
          <p:cNvSpPr>
            <a:spLocks noGrp="1"/>
          </p:cNvSpPr>
          <p:nvPr>
            <p:ph sz="quarter" idx="4"/>
          </p:nvPr>
        </p:nvSpPr>
        <p:spPr>
          <a:xfrm>
            <a:off x="3827086" y="3944914"/>
            <a:ext cx="3213847" cy="580237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E58BAF54-91E3-4221-918F-DE95A19CD8FD}" type="datetimeFigureOut">
              <a:rPr lang="de-DE" smtClean="0"/>
              <a:t>27.10.2016</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21678446-62EA-4719-AC79-B54826BC5DF1}" type="slidenum">
              <a:rPr lang="de-DE" smtClean="0"/>
              <a:t>‹Nr.›</a:t>
            </a:fld>
            <a:endParaRPr lang="de-DE"/>
          </a:p>
        </p:txBody>
      </p:sp>
    </p:spTree>
    <p:extLst>
      <p:ext uri="{BB962C8B-B14F-4D97-AF65-F5344CB8AC3E}">
        <p14:creationId xmlns:p14="http://schemas.microsoft.com/office/powerpoint/2010/main" val="2229323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E58BAF54-91E3-4221-918F-DE95A19CD8FD}" type="datetimeFigureOut">
              <a:rPr lang="de-DE" smtClean="0"/>
              <a:t>27.10.2016</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21678446-62EA-4719-AC79-B54826BC5DF1}" type="slidenum">
              <a:rPr lang="de-DE" smtClean="0"/>
              <a:t>‹Nr.›</a:t>
            </a:fld>
            <a:endParaRPr lang="de-DE"/>
          </a:p>
        </p:txBody>
      </p:sp>
    </p:spTree>
    <p:extLst>
      <p:ext uri="{BB962C8B-B14F-4D97-AF65-F5344CB8AC3E}">
        <p14:creationId xmlns:p14="http://schemas.microsoft.com/office/powerpoint/2010/main" val="831848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8BAF54-91E3-4221-918F-DE95A19CD8FD}" type="datetimeFigureOut">
              <a:rPr lang="de-DE" smtClean="0"/>
              <a:t>27.10.2016</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21678446-62EA-4719-AC79-B54826BC5DF1}" type="slidenum">
              <a:rPr lang="de-DE" smtClean="0"/>
              <a:t>‹Nr.›</a:t>
            </a:fld>
            <a:endParaRPr lang="de-DE"/>
          </a:p>
        </p:txBody>
      </p:sp>
    </p:spTree>
    <p:extLst>
      <p:ext uri="{BB962C8B-B14F-4D97-AF65-F5344CB8AC3E}">
        <p14:creationId xmlns:p14="http://schemas.microsoft.com/office/powerpoint/2010/main" val="2499061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20712" y="719984"/>
            <a:ext cx="2438192" cy="2519945"/>
          </a:xfrm>
        </p:spPr>
        <p:txBody>
          <a:bodyPr anchor="b"/>
          <a:lstStyle>
            <a:lvl1pPr>
              <a:defRPr sz="2645"/>
            </a:lvl1pPr>
          </a:lstStyle>
          <a:p>
            <a:r>
              <a:rPr lang="de-DE" smtClean="0"/>
              <a:t>Titelmasterformat durch Klicken bearbeiten</a:t>
            </a:r>
            <a:endParaRPr lang="en-US" dirty="0"/>
          </a:p>
        </p:txBody>
      </p:sp>
      <p:sp>
        <p:nvSpPr>
          <p:cNvPr id="3" name="Content Placeholder 2"/>
          <p:cNvSpPr>
            <a:spLocks noGrp="1"/>
          </p:cNvSpPr>
          <p:nvPr>
            <p:ph idx="1"/>
          </p:nvPr>
        </p:nvSpPr>
        <p:spPr>
          <a:xfrm>
            <a:off x="3213847" y="1554968"/>
            <a:ext cx="3827085" cy="7674832"/>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520712" y="3239929"/>
            <a:ext cx="2438192" cy="6002369"/>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de-DE" smtClean="0"/>
              <a:t>Textmasterformat bearbeiten</a:t>
            </a:r>
          </a:p>
        </p:txBody>
      </p:sp>
      <p:sp>
        <p:nvSpPr>
          <p:cNvPr id="5" name="Date Placeholder 4"/>
          <p:cNvSpPr>
            <a:spLocks noGrp="1"/>
          </p:cNvSpPr>
          <p:nvPr>
            <p:ph type="dt" sz="half" idx="10"/>
          </p:nvPr>
        </p:nvSpPr>
        <p:spPr/>
        <p:txBody>
          <a:bodyPr/>
          <a:lstStyle/>
          <a:p>
            <a:fld id="{E58BAF54-91E3-4221-918F-DE95A19CD8FD}" type="datetimeFigureOut">
              <a:rPr lang="de-DE" smtClean="0"/>
              <a:t>27.10.2016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21678446-62EA-4719-AC79-B54826BC5DF1}" type="slidenum">
              <a:rPr lang="de-DE" smtClean="0"/>
              <a:t>‹Nr.›</a:t>
            </a:fld>
            <a:endParaRPr lang="de-DE"/>
          </a:p>
        </p:txBody>
      </p:sp>
    </p:spTree>
    <p:extLst>
      <p:ext uri="{BB962C8B-B14F-4D97-AF65-F5344CB8AC3E}">
        <p14:creationId xmlns:p14="http://schemas.microsoft.com/office/powerpoint/2010/main" val="3644856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74990"/>
            <a:ext cx="6520220" cy="2087455"/>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519728" y="2874937"/>
            <a:ext cx="6520220" cy="6852350"/>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519728" y="10009783"/>
            <a:ext cx="1700927" cy="574987"/>
          </a:xfrm>
          <a:prstGeom prst="rect">
            <a:avLst/>
          </a:prstGeom>
        </p:spPr>
        <p:txBody>
          <a:bodyPr vert="horz" lIns="91440" tIns="45720" rIns="91440" bIns="45720" rtlCol="0" anchor="ctr"/>
          <a:lstStyle>
            <a:lvl1pPr algn="l">
              <a:defRPr sz="992">
                <a:solidFill>
                  <a:schemeClr val="tx1">
                    <a:tint val="75000"/>
                  </a:schemeClr>
                </a:solidFill>
              </a:defRPr>
            </a:lvl1pPr>
          </a:lstStyle>
          <a:p>
            <a:fld id="{E58BAF54-91E3-4221-918F-DE95A19CD8FD}" type="datetimeFigureOut">
              <a:rPr lang="de-DE" smtClean="0"/>
              <a:t>27.10.2016</a:t>
            </a:fld>
            <a:endParaRPr lang="de-DE"/>
          </a:p>
        </p:txBody>
      </p:sp>
      <p:sp>
        <p:nvSpPr>
          <p:cNvPr id="5" name="Footer Placeholder 4"/>
          <p:cNvSpPr>
            <a:spLocks noGrp="1"/>
          </p:cNvSpPr>
          <p:nvPr>
            <p:ph type="ftr" sz="quarter" idx="3"/>
          </p:nvPr>
        </p:nvSpPr>
        <p:spPr>
          <a:xfrm>
            <a:off x="2504143" y="10009783"/>
            <a:ext cx="2551390" cy="574987"/>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5339020" y="10009783"/>
            <a:ext cx="1700927" cy="574987"/>
          </a:xfrm>
          <a:prstGeom prst="rect">
            <a:avLst/>
          </a:prstGeom>
        </p:spPr>
        <p:txBody>
          <a:bodyPr vert="horz" lIns="91440" tIns="45720" rIns="91440" bIns="45720" rtlCol="0" anchor="ctr"/>
          <a:lstStyle>
            <a:lvl1pPr algn="r">
              <a:defRPr sz="992">
                <a:solidFill>
                  <a:schemeClr val="tx1">
                    <a:tint val="75000"/>
                  </a:schemeClr>
                </a:solidFill>
              </a:defRPr>
            </a:lvl1pPr>
          </a:lstStyle>
          <a:p>
            <a:fld id="{21678446-62EA-4719-AC79-B54826BC5DF1}" type="slidenum">
              <a:rPr lang="de-DE" smtClean="0"/>
              <a:t>‹Nr.›</a:t>
            </a:fld>
            <a:endParaRPr lang="de-DE"/>
          </a:p>
        </p:txBody>
      </p:sp>
    </p:spTree>
    <p:extLst>
      <p:ext uri="{BB962C8B-B14F-4D97-AF65-F5344CB8AC3E}">
        <p14:creationId xmlns:p14="http://schemas.microsoft.com/office/powerpoint/2010/main" val="973826414"/>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ooter Placeholder 4"/>
          <p:cNvSpPr txBox="1">
            <a:spLocks/>
          </p:cNvSpPr>
          <p:nvPr userDrawn="1"/>
        </p:nvSpPr>
        <p:spPr>
          <a:xfrm>
            <a:off x="0" y="10009783"/>
            <a:ext cx="7559675" cy="574987"/>
          </a:xfrm>
          <a:prstGeom prst="rect">
            <a:avLst/>
          </a:prstGeom>
        </p:spPr>
        <p:txBody>
          <a:bodyPr/>
          <a:lstStyle>
            <a:defPPr>
              <a:defRPr lang="de-DE"/>
            </a:defPPr>
            <a:lvl1pPr marL="0" algn="l" defTabSz="914400" rtl="0" eaLnBrk="1" latinLnBrk="0" hangingPunct="1">
              <a:defRPr sz="1000" kern="120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mtClean="0"/>
              <a:t>von Gegerfelt PHOTONICS GmbH • D – 64625 Bensheim • T +49(0)6251–860 99 20 • M +46(0)765–66 88 08</a:t>
            </a:r>
            <a:endParaRPr lang="de-DE" dirty="0"/>
          </a:p>
        </p:txBody>
      </p:sp>
      <p:pic>
        <p:nvPicPr>
          <p:cNvPr id="8" name="Image 9"/>
          <p:cNvPicPr/>
          <p:nvPr userDrawn="1"/>
        </p:nvPicPr>
        <p:blipFill rotWithShape="1">
          <a:blip r:embed="rId13">
            <a:extLst>
              <a:ext uri="{28A0092B-C50C-407E-A947-70E740481C1C}">
                <a14:useLocalDpi xmlns:a14="http://schemas.microsoft.com/office/drawing/2010/main" val="0"/>
              </a:ext>
            </a:extLst>
          </a:blip>
          <a:srcRect l="6053" t="16807" r="6899"/>
          <a:stretch/>
        </p:blipFill>
        <p:spPr bwMode="auto">
          <a:xfrm>
            <a:off x="594023" y="585176"/>
            <a:ext cx="2159635" cy="566420"/>
          </a:xfrm>
          <a:prstGeom prst="rect">
            <a:avLst/>
          </a:prstGeom>
          <a:ln>
            <a:noFill/>
          </a:ln>
          <a:extLst>
            <a:ext uri="{53640926-AAD7-44D8-BBD7-CCE9431645EC}">
              <a14:shadowObscured xmlns:a14="http://schemas.microsoft.com/office/drawing/2010/main"/>
            </a:ext>
          </a:extLst>
        </p:spPr>
      </p:pic>
      <p:sp>
        <p:nvSpPr>
          <p:cNvPr id="9" name="Textfeld 2"/>
          <p:cNvSpPr txBox="1">
            <a:spLocks noChangeArrowheads="1"/>
          </p:cNvSpPr>
          <p:nvPr userDrawn="1"/>
        </p:nvSpPr>
        <p:spPr bwMode="auto">
          <a:xfrm>
            <a:off x="519728" y="1063331"/>
            <a:ext cx="2400300" cy="25717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1100" b="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www.global-optosigma.com/en_eu/</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Grafik 9" descr="vGP-Logo low-res"/>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733078" y="565491"/>
            <a:ext cx="1284605" cy="719455"/>
          </a:xfrm>
          <a:prstGeom prst="rect">
            <a:avLst/>
          </a:prstGeom>
          <a:noFill/>
        </p:spPr>
      </p:pic>
      <p:sp>
        <p:nvSpPr>
          <p:cNvPr id="11" name="Textfeld 2"/>
          <p:cNvSpPr txBox="1">
            <a:spLocks noChangeArrowheads="1"/>
          </p:cNvSpPr>
          <p:nvPr userDrawn="1"/>
        </p:nvSpPr>
        <p:spPr bwMode="auto">
          <a:xfrm>
            <a:off x="5615603" y="1120481"/>
            <a:ext cx="1447800" cy="25717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700" b="1" dirty="0">
                <a:solidFill>
                  <a:srgbClr val="5B9BD5"/>
                </a:solidFill>
                <a:effectLst/>
                <a:latin typeface="Verdana" panose="020B0604030504040204" pitchFamily="34" charset="0"/>
                <a:ea typeface="Calibri" panose="020F0502020204030204" pitchFamily="34" charset="0"/>
                <a:cs typeface="Times New Roman" panose="02020603050405020304" pitchFamily="18" charset="0"/>
              </a:rPr>
              <a:t>WWW.VGPHOTONICS.EU</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091472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19113" y="574675"/>
            <a:ext cx="6521450" cy="2087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519113" y="2874963"/>
            <a:ext cx="6521450" cy="6851650"/>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519113" y="10009188"/>
            <a:ext cx="1701800" cy="576262"/>
          </a:xfrm>
          <a:prstGeom prst="rect">
            <a:avLst/>
          </a:prstGeom>
        </p:spPr>
        <p:txBody>
          <a:bodyPr vert="horz" lIns="91440" tIns="45720" rIns="91440" bIns="45720" rtlCol="0" anchor="ctr"/>
          <a:lstStyle>
            <a:lvl1pPr algn="l">
              <a:defRPr sz="1200">
                <a:solidFill>
                  <a:schemeClr val="tx1">
                    <a:tint val="75000"/>
                  </a:schemeClr>
                </a:solidFill>
              </a:defRPr>
            </a:lvl1pPr>
          </a:lstStyle>
          <a:p>
            <a:fld id="{03D7579D-9299-4E89-A2C8-98E1BE66C6EB}" type="datetimeFigureOut">
              <a:rPr lang="de-DE" smtClean="0"/>
              <a:t>27.10.2016</a:t>
            </a:fld>
            <a:endParaRPr lang="de-DE"/>
          </a:p>
        </p:txBody>
      </p:sp>
      <p:sp>
        <p:nvSpPr>
          <p:cNvPr id="5" name="Fußzeilenplatzhalter 4"/>
          <p:cNvSpPr>
            <a:spLocks noGrp="1"/>
          </p:cNvSpPr>
          <p:nvPr>
            <p:ph type="ftr" sz="quarter" idx="3"/>
          </p:nvPr>
        </p:nvSpPr>
        <p:spPr>
          <a:xfrm>
            <a:off x="2503488" y="10009188"/>
            <a:ext cx="2552700" cy="57626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5338763" y="10009188"/>
            <a:ext cx="1701800" cy="576262"/>
          </a:xfrm>
          <a:prstGeom prst="rect">
            <a:avLst/>
          </a:prstGeom>
        </p:spPr>
        <p:txBody>
          <a:bodyPr vert="horz" lIns="91440" tIns="45720" rIns="91440" bIns="45720" rtlCol="0" anchor="ctr"/>
          <a:lstStyle>
            <a:lvl1pPr algn="r">
              <a:defRPr sz="1200">
                <a:solidFill>
                  <a:schemeClr val="tx1">
                    <a:tint val="75000"/>
                  </a:schemeClr>
                </a:solidFill>
              </a:defRPr>
            </a:lvl1pPr>
          </a:lstStyle>
          <a:p>
            <a:fld id="{0A421FB0-CD5E-42AF-AB2C-C08BF04AF02B}" type="slidenum">
              <a:rPr lang="de-DE" smtClean="0"/>
              <a:t>‹Nr.›</a:t>
            </a:fld>
            <a:endParaRPr lang="de-DE"/>
          </a:p>
        </p:txBody>
      </p:sp>
    </p:spTree>
    <p:extLst>
      <p:ext uri="{BB962C8B-B14F-4D97-AF65-F5344CB8AC3E}">
        <p14:creationId xmlns:p14="http://schemas.microsoft.com/office/powerpoint/2010/main" val="378222524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ußzeilenplatzhalter 4"/>
          <p:cNvSpPr>
            <a:spLocks noGrp="1"/>
          </p:cNvSpPr>
          <p:nvPr>
            <p:ph type="ftr" sz="quarter" idx="3"/>
          </p:nvPr>
        </p:nvSpPr>
        <p:spPr>
          <a:xfrm>
            <a:off x="2503488" y="10009188"/>
            <a:ext cx="2552700" cy="57626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pic>
        <p:nvPicPr>
          <p:cNvPr id="7" name="Image 9"/>
          <p:cNvPicPr/>
          <p:nvPr userDrawn="1"/>
        </p:nvPicPr>
        <p:blipFill rotWithShape="1">
          <a:blip r:embed="rId13">
            <a:extLst>
              <a:ext uri="{28A0092B-C50C-407E-A947-70E740481C1C}">
                <a14:useLocalDpi xmlns:a14="http://schemas.microsoft.com/office/drawing/2010/main" val="0"/>
              </a:ext>
            </a:extLst>
          </a:blip>
          <a:srcRect l="6053" t="16807" r="6899"/>
          <a:stretch/>
        </p:blipFill>
        <p:spPr bwMode="auto">
          <a:xfrm>
            <a:off x="594023" y="585176"/>
            <a:ext cx="2159635" cy="566420"/>
          </a:xfrm>
          <a:prstGeom prst="rect">
            <a:avLst/>
          </a:prstGeom>
          <a:ln>
            <a:noFill/>
          </a:ln>
          <a:extLst>
            <a:ext uri="{53640926-AAD7-44D8-BBD7-CCE9431645EC}">
              <a14:shadowObscured xmlns:a14="http://schemas.microsoft.com/office/drawing/2010/main"/>
            </a:ext>
          </a:extLst>
        </p:spPr>
      </p:pic>
      <p:sp>
        <p:nvSpPr>
          <p:cNvPr id="8" name="Textfeld 2"/>
          <p:cNvSpPr txBox="1">
            <a:spLocks noChangeArrowheads="1"/>
          </p:cNvSpPr>
          <p:nvPr userDrawn="1"/>
        </p:nvSpPr>
        <p:spPr bwMode="auto">
          <a:xfrm>
            <a:off x="519728" y="1063331"/>
            <a:ext cx="2400300" cy="25717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1100" b="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www.global-optosigma.com/en_eu/</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Grafik 8" descr="vGP-Logo low-res"/>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733078" y="565491"/>
            <a:ext cx="1284605" cy="719455"/>
          </a:xfrm>
          <a:prstGeom prst="rect">
            <a:avLst/>
          </a:prstGeom>
          <a:noFill/>
        </p:spPr>
      </p:pic>
      <p:sp>
        <p:nvSpPr>
          <p:cNvPr id="10" name="Textfeld 2"/>
          <p:cNvSpPr txBox="1">
            <a:spLocks noChangeArrowheads="1"/>
          </p:cNvSpPr>
          <p:nvPr userDrawn="1"/>
        </p:nvSpPr>
        <p:spPr bwMode="auto">
          <a:xfrm>
            <a:off x="5615603" y="1120481"/>
            <a:ext cx="1447800" cy="25717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700" b="1" dirty="0">
                <a:solidFill>
                  <a:srgbClr val="5B9BD5"/>
                </a:solidFill>
                <a:effectLst/>
                <a:latin typeface="Verdana" panose="020B0604030504040204" pitchFamily="34" charset="0"/>
                <a:ea typeface="Calibri" panose="020F0502020204030204" pitchFamily="34" charset="0"/>
                <a:cs typeface="Times New Roman" panose="02020603050405020304" pitchFamily="18" charset="0"/>
              </a:rPr>
              <a:t>WWW.VGPHOTONICS.EU</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342373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19113" y="574675"/>
            <a:ext cx="6521450" cy="2087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519113" y="2874963"/>
            <a:ext cx="6521450" cy="6851650"/>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519113" y="10009188"/>
            <a:ext cx="1701800" cy="576262"/>
          </a:xfrm>
          <a:prstGeom prst="rect">
            <a:avLst/>
          </a:prstGeom>
        </p:spPr>
        <p:txBody>
          <a:bodyPr vert="horz" lIns="91440" tIns="45720" rIns="91440" bIns="45720" rtlCol="0" anchor="ctr"/>
          <a:lstStyle>
            <a:lvl1pPr algn="l">
              <a:defRPr sz="1200">
                <a:solidFill>
                  <a:schemeClr val="tx1">
                    <a:tint val="75000"/>
                  </a:schemeClr>
                </a:solidFill>
              </a:defRPr>
            </a:lvl1pPr>
          </a:lstStyle>
          <a:p>
            <a:fld id="{B8D2BEE5-3519-4BF3-ABFB-A57E9CC921C0}" type="datetimeFigureOut">
              <a:rPr lang="de-DE" smtClean="0"/>
              <a:t>27.10.2016</a:t>
            </a:fld>
            <a:endParaRPr lang="de-DE"/>
          </a:p>
        </p:txBody>
      </p:sp>
      <p:sp>
        <p:nvSpPr>
          <p:cNvPr id="5" name="Fußzeilenplatzhalter 4"/>
          <p:cNvSpPr>
            <a:spLocks noGrp="1"/>
          </p:cNvSpPr>
          <p:nvPr>
            <p:ph type="ftr" sz="quarter" idx="3"/>
          </p:nvPr>
        </p:nvSpPr>
        <p:spPr>
          <a:xfrm>
            <a:off x="2503488" y="10009188"/>
            <a:ext cx="2552700" cy="57626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5338763" y="10009188"/>
            <a:ext cx="1701800" cy="576262"/>
          </a:xfrm>
          <a:prstGeom prst="rect">
            <a:avLst/>
          </a:prstGeom>
        </p:spPr>
        <p:txBody>
          <a:bodyPr vert="horz" lIns="91440" tIns="45720" rIns="91440" bIns="45720" rtlCol="0" anchor="ctr"/>
          <a:lstStyle>
            <a:lvl1pPr algn="r">
              <a:defRPr sz="1200">
                <a:solidFill>
                  <a:schemeClr val="tx1">
                    <a:tint val="75000"/>
                  </a:schemeClr>
                </a:solidFill>
              </a:defRPr>
            </a:lvl1pPr>
          </a:lstStyle>
          <a:p>
            <a:fld id="{0440E2D4-6490-44CC-B174-309BC5B2317F}" type="slidenum">
              <a:rPr lang="de-DE" smtClean="0"/>
              <a:t>‹Nr.›</a:t>
            </a:fld>
            <a:endParaRPr lang="de-DE"/>
          </a:p>
        </p:txBody>
      </p:sp>
    </p:spTree>
    <p:extLst>
      <p:ext uri="{BB962C8B-B14F-4D97-AF65-F5344CB8AC3E}">
        <p14:creationId xmlns:p14="http://schemas.microsoft.com/office/powerpoint/2010/main" val="234804950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www.novuslight.com/optosigma-advanced-optics-for-nasa-s-new-mars-rover_N5582.html"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youtube.com/watch?v=6g2eUqjaVro" TargetMode="Externa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526586" y="2526406"/>
            <a:ext cx="6480000" cy="7560000"/>
          </a:xfrm>
          <a:prstGeom prst="rect">
            <a:avLst/>
          </a:prstGeom>
        </p:spPr>
        <p:txBody>
          <a:bodyPr wrap="square">
            <a:spAutoFit/>
          </a:bodyPr>
          <a:lstStyle/>
          <a:p>
            <a:pPr algn="just">
              <a:lnSpc>
                <a:spcPct val="107000"/>
              </a:lnSpc>
              <a:spcAft>
                <a:spcPts val="600"/>
              </a:spcAft>
            </a:pPr>
            <a:r>
              <a:rPr lang="en-GB" sz="1350" b="1" dirty="0" smtClean="0">
                <a:solidFill>
                  <a:srgbClr val="333333"/>
                </a:solidFill>
                <a:effectLst/>
                <a:latin typeface="Verdana" panose="020B0604030504040204" pitchFamily="34" charset="0"/>
                <a:ea typeface="Verdana" panose="020B0604030504040204" pitchFamily="34" charset="0"/>
                <a:cs typeface="Verdana" panose="020B0604030504040204" pitchFamily="34" charset="0"/>
              </a:rPr>
              <a:t>OptoSigma provides </a:t>
            </a:r>
            <a:r>
              <a:rPr lang="en-GB" sz="1350" b="1" dirty="0">
                <a:solidFill>
                  <a:srgbClr val="333333"/>
                </a:solidFill>
                <a:latin typeface="Verdana" panose="020B0604030504040204" pitchFamily="34" charset="0"/>
                <a:ea typeface="Verdana" panose="020B0604030504040204" pitchFamily="34" charset="0"/>
                <a:cs typeface="Verdana" panose="020B0604030504040204" pitchFamily="34" charset="0"/>
              </a:rPr>
              <a:t>a</a:t>
            </a:r>
            <a:r>
              <a:rPr lang="en-GB" sz="1350" b="1" dirty="0" smtClean="0">
                <a:solidFill>
                  <a:srgbClr val="333333"/>
                </a:solidFill>
                <a:effectLst/>
                <a:latin typeface="Verdana" panose="020B0604030504040204" pitchFamily="34" charset="0"/>
                <a:ea typeface="Verdana" panose="020B0604030504040204" pitchFamily="34" charset="0"/>
                <a:cs typeface="Verdana" panose="020B0604030504040204" pitchFamily="34" charset="0"/>
              </a:rPr>
              <a:t>dvanced Optics for NASA’s new Mars Rover</a:t>
            </a:r>
            <a:endParaRPr lang="de-DE" sz="1350" dirty="0" smtClean="0">
              <a:effectLst/>
              <a:latin typeface="Verdana" panose="020B0604030504040204" pitchFamily="34" charset="0"/>
              <a:ea typeface="Verdana" panose="020B0604030504040204" pitchFamily="34" charset="0"/>
              <a:cs typeface="Verdana" panose="020B0604030504040204" pitchFamily="34" charset="0"/>
            </a:endParaRPr>
          </a:p>
          <a:p>
            <a:pPr algn="just">
              <a:lnSpc>
                <a:spcPct val="107000"/>
              </a:lnSpc>
              <a:spcAft>
                <a:spcPts val="600"/>
              </a:spcAft>
            </a:pPr>
            <a:r>
              <a:rPr lang="en-GB" sz="1200" b="1" i="1" dirty="0" smtClean="0">
                <a:solidFill>
                  <a:srgbClr val="4472C4"/>
                </a:solidFill>
                <a:effectLst/>
                <a:latin typeface="Verdana" panose="020B0604030504040204" pitchFamily="34" charset="0"/>
                <a:ea typeface="Verdana" panose="020B0604030504040204" pitchFamily="34" charset="0"/>
                <a:cs typeface="Verdana" panose="020B0604030504040204" pitchFamily="34" charset="0"/>
              </a:rPr>
              <a:t>OSE </a:t>
            </a:r>
            <a:r>
              <a:rPr lang="en-GB" sz="1200" b="1" i="1" dirty="0" smtClean="0">
                <a:solidFill>
                  <a:srgbClr val="4472C4"/>
                </a:solidFill>
                <a:effectLst/>
                <a:latin typeface="Verdana" panose="020B0604030504040204" pitchFamily="34" charset="0"/>
                <a:ea typeface="Verdana" panose="020B0604030504040204" pitchFamily="34" charset="0"/>
                <a:cs typeface="Verdana" panose="020B0604030504040204" pitchFamily="34" charset="0"/>
              </a:rPr>
              <a:t>is supplying </a:t>
            </a:r>
            <a:r>
              <a:rPr lang="en-GB" sz="1200" b="1" i="1" dirty="0" smtClean="0">
                <a:solidFill>
                  <a:srgbClr val="4472C4"/>
                </a:solidFill>
                <a:effectLst/>
                <a:latin typeface="Verdana" panose="020B0604030504040204" pitchFamily="34" charset="0"/>
                <a:ea typeface="Verdana" panose="020B0604030504040204" pitchFamily="34" charset="0"/>
                <a:cs typeface="Verdana" panose="020B0604030504040204" pitchFamily="34" charset="0"/>
              </a:rPr>
              <a:t>beam splitters </a:t>
            </a:r>
            <a:r>
              <a:rPr lang="en-GB" sz="1200" b="1" i="1" dirty="0" smtClean="0">
                <a:solidFill>
                  <a:srgbClr val="4472C4"/>
                </a:solidFill>
                <a:effectLst/>
                <a:latin typeface="Verdana" panose="020B0604030504040204" pitchFamily="34" charset="0"/>
                <a:ea typeface="Verdana" panose="020B0604030504040204" pitchFamily="34" charset="0"/>
                <a:cs typeface="Verdana" panose="020B0604030504040204" pitchFamily="34" charset="0"/>
              </a:rPr>
              <a:t>to the development of </a:t>
            </a:r>
            <a:r>
              <a:rPr lang="en-GB" sz="1200" b="1" i="1" dirty="0" err="1" smtClean="0">
                <a:solidFill>
                  <a:srgbClr val="4472C4"/>
                </a:solidFill>
                <a:effectLst/>
                <a:latin typeface="Verdana" panose="020B0604030504040204" pitchFamily="34" charset="0"/>
                <a:ea typeface="Verdana" panose="020B0604030504040204" pitchFamily="34" charset="0"/>
                <a:cs typeface="Verdana" panose="020B0604030504040204" pitchFamily="34" charset="0"/>
              </a:rPr>
              <a:t>SuperCam</a:t>
            </a:r>
            <a:r>
              <a:rPr lang="en-GB" sz="1200" b="1" i="1" dirty="0" smtClean="0">
                <a:solidFill>
                  <a:srgbClr val="4472C4"/>
                </a:solidFill>
                <a:effectLst/>
                <a:latin typeface="Verdana" panose="020B0604030504040204" pitchFamily="34" charset="0"/>
                <a:ea typeface="Verdana" panose="020B0604030504040204" pitchFamily="34" charset="0"/>
                <a:cs typeface="Verdana" panose="020B0604030504040204" pitchFamily="34" charset="0"/>
              </a:rPr>
              <a:t>, a remote sensing instrument for the Mars 2020 mission to the red planet. </a:t>
            </a:r>
            <a:endParaRPr lang="de-DE" sz="1200" dirty="0" smtClean="0">
              <a:effectLst/>
              <a:latin typeface="Verdana" panose="020B0604030504040204" pitchFamily="34" charset="0"/>
              <a:ea typeface="Verdana" panose="020B0604030504040204" pitchFamily="34" charset="0"/>
              <a:cs typeface="Verdana" panose="020B0604030504040204" pitchFamily="34" charset="0"/>
            </a:endParaRPr>
          </a:p>
          <a:p>
            <a:pPr algn="just">
              <a:lnSpc>
                <a:spcPct val="107000"/>
              </a:lnSpc>
              <a:spcAft>
                <a:spcPts val="600"/>
              </a:spcAft>
            </a:pPr>
            <a:r>
              <a:rPr lang="en-GB" sz="1100" dirty="0" smtClean="0">
                <a:solidFill>
                  <a:srgbClr val="333333"/>
                </a:solidFill>
                <a:effectLst/>
                <a:latin typeface="Verdana" panose="020B0604030504040204" pitchFamily="34" charset="0"/>
                <a:ea typeface="Verdana" panose="020B0604030504040204" pitchFamily="34" charset="0"/>
                <a:cs typeface="Verdana" panose="020B0604030504040204" pitchFamily="34" charset="0"/>
              </a:rPr>
              <a:t>The NASA mission to Mars in 2020 will send the Mars Rover up to look for natural resources, inspect for hazards and investigate general habitability of the planet in preparation for future human expeditions. The Rover will be equipped with advanced instruments including the </a:t>
            </a:r>
            <a:r>
              <a:rPr lang="en-GB" sz="1100" dirty="0" err="1" smtClean="0">
                <a:solidFill>
                  <a:srgbClr val="333333"/>
                </a:solidFill>
                <a:effectLst/>
                <a:latin typeface="Verdana" panose="020B0604030504040204" pitchFamily="34" charset="0"/>
                <a:ea typeface="Verdana" panose="020B0604030504040204" pitchFamily="34" charset="0"/>
                <a:cs typeface="Verdana" panose="020B0604030504040204" pitchFamily="34" charset="0"/>
              </a:rPr>
              <a:t>SuperCam</a:t>
            </a:r>
            <a:r>
              <a:rPr lang="en-GB" sz="1100" dirty="0" smtClean="0">
                <a:solidFill>
                  <a:srgbClr val="333333"/>
                </a:solidFill>
                <a:effectLst/>
                <a:latin typeface="Verdana" panose="020B0604030504040204" pitchFamily="34" charset="0"/>
                <a:ea typeface="Verdana" panose="020B0604030504040204" pitchFamily="34" charset="0"/>
                <a:cs typeface="Verdana" panose="020B0604030504040204" pitchFamily="34" charset="0"/>
              </a:rPr>
              <a:t>, which uses remote optical measurements and laser spectroscopy to examine the composition of samples taken on Mars.</a:t>
            </a:r>
            <a:endParaRPr lang="de-DE" sz="1100" dirty="0" smtClean="0">
              <a:effectLst/>
              <a:latin typeface="Verdana" panose="020B0604030504040204" pitchFamily="34" charset="0"/>
              <a:ea typeface="Verdana" panose="020B0604030504040204" pitchFamily="34" charset="0"/>
              <a:cs typeface="Verdana" panose="020B0604030504040204" pitchFamily="34" charset="0"/>
            </a:endParaRPr>
          </a:p>
          <a:p>
            <a:pPr algn="just">
              <a:lnSpc>
                <a:spcPct val="107000"/>
              </a:lnSpc>
              <a:spcAft>
                <a:spcPts val="600"/>
              </a:spcAft>
            </a:pPr>
            <a:r>
              <a:rPr lang="en-GB" sz="1100" dirty="0" smtClean="0">
                <a:solidFill>
                  <a:srgbClr val="333333"/>
                </a:solidFill>
                <a:effectLst/>
                <a:latin typeface="Verdana" panose="020B0604030504040204" pitchFamily="34" charset="0"/>
                <a:ea typeface="Verdana" panose="020B0604030504040204" pitchFamily="34" charset="0"/>
                <a:cs typeface="Verdana" panose="020B0604030504040204" pitchFamily="34" charset="0"/>
              </a:rPr>
              <a:t>OptoSigma Europe SAS is contributing to the development of </a:t>
            </a:r>
            <a:r>
              <a:rPr lang="en-GB" sz="1100" dirty="0" err="1" smtClean="0">
                <a:solidFill>
                  <a:srgbClr val="333333"/>
                </a:solidFill>
                <a:effectLst/>
                <a:latin typeface="Verdana" panose="020B0604030504040204" pitchFamily="34" charset="0"/>
                <a:ea typeface="Verdana" panose="020B0604030504040204" pitchFamily="34" charset="0"/>
                <a:cs typeface="Verdana" panose="020B0604030504040204" pitchFamily="34" charset="0"/>
              </a:rPr>
              <a:t>SuperCam</a:t>
            </a:r>
            <a:r>
              <a:rPr lang="en-GB" sz="1100" dirty="0" smtClean="0">
                <a:solidFill>
                  <a:srgbClr val="333333"/>
                </a:solidFill>
                <a:effectLst/>
                <a:latin typeface="Verdana" panose="020B0604030504040204" pitchFamily="34" charset="0"/>
                <a:ea typeface="Verdana" panose="020B0604030504040204" pitchFamily="34" charset="0"/>
                <a:cs typeface="Verdana" panose="020B0604030504040204" pitchFamily="34" charset="0"/>
              </a:rPr>
              <a:t>. Among other suppliers, OptoSigma has been selected to provide different optical elements, such as advanced beam splitters for selecting specific wavelength ranges and directing them to the different sensors of the instrument.</a:t>
            </a:r>
            <a:endParaRPr lang="de-DE" sz="1100" dirty="0" smtClean="0">
              <a:effectLst/>
              <a:latin typeface="Verdana" panose="020B0604030504040204" pitchFamily="34" charset="0"/>
              <a:ea typeface="Verdana" panose="020B0604030504040204" pitchFamily="34" charset="0"/>
              <a:cs typeface="Verdana" panose="020B0604030504040204" pitchFamily="34" charset="0"/>
            </a:endParaRPr>
          </a:p>
          <a:p>
            <a:pPr algn="just">
              <a:lnSpc>
                <a:spcPct val="107000"/>
              </a:lnSpc>
              <a:spcAft>
                <a:spcPts val="600"/>
              </a:spcAft>
            </a:pPr>
            <a:r>
              <a:rPr lang="en-GB" sz="1100" dirty="0" smtClean="0">
                <a:solidFill>
                  <a:srgbClr val="333333"/>
                </a:solidFill>
                <a:effectLst/>
                <a:latin typeface="Verdana" panose="020B0604030504040204" pitchFamily="34" charset="0"/>
                <a:ea typeface="Verdana" panose="020B0604030504040204" pitchFamily="34" charset="0"/>
                <a:cs typeface="Verdana" panose="020B0604030504040204" pitchFamily="34" charset="0"/>
              </a:rPr>
              <a:t>The </a:t>
            </a:r>
            <a:r>
              <a:rPr lang="en-GB" sz="1100" dirty="0" err="1" smtClean="0">
                <a:solidFill>
                  <a:srgbClr val="333333"/>
                </a:solidFill>
                <a:effectLst/>
                <a:latin typeface="Verdana" panose="020B0604030504040204" pitchFamily="34" charset="0"/>
                <a:ea typeface="Verdana" panose="020B0604030504040204" pitchFamily="34" charset="0"/>
                <a:cs typeface="Verdana" panose="020B0604030504040204" pitchFamily="34" charset="0"/>
              </a:rPr>
              <a:t>SuperCam</a:t>
            </a:r>
            <a:r>
              <a:rPr lang="en-GB" sz="1100" dirty="0" smtClean="0">
                <a:solidFill>
                  <a:srgbClr val="333333"/>
                </a:solidFill>
                <a:effectLst/>
                <a:latin typeface="Verdana" panose="020B0604030504040204" pitchFamily="34" charset="0"/>
                <a:ea typeface="Verdana" panose="020B0604030504040204" pitchFamily="34" charset="0"/>
                <a:cs typeface="Verdana" panose="020B0604030504040204" pitchFamily="34" charset="0"/>
              </a:rPr>
              <a:t> is the result of a cooperation between teams led by the Los Alamos National Laboratory (LANL, New Mexico, US) and the Astrophysics and Planetology Research Institute (IRAP, Toulouse, France). IRAP and a consortium of six French laboratories will supply an optical and electronic unit plus spectrographs, to be mounted at the top of the rover mast. The Mars 2020 rover will be launched in July 2020 and will land 7 months later. Surface operations are scheduled to last until August 2023.</a:t>
            </a:r>
            <a:endParaRPr lang="de-DE" sz="1100" dirty="0" smtClean="0">
              <a:effectLst/>
              <a:latin typeface="Verdana" panose="020B0604030504040204" pitchFamily="34" charset="0"/>
              <a:ea typeface="Verdana" panose="020B0604030504040204" pitchFamily="34" charset="0"/>
              <a:cs typeface="Verdana" panose="020B0604030504040204" pitchFamily="34" charset="0"/>
            </a:endParaRPr>
          </a:p>
          <a:p>
            <a:pPr algn="just">
              <a:lnSpc>
                <a:spcPct val="107000"/>
              </a:lnSpc>
              <a:spcAft>
                <a:spcPts val="600"/>
              </a:spcAft>
            </a:pPr>
            <a:r>
              <a:rPr lang="en-GB" sz="1100" dirty="0" smtClean="0">
                <a:solidFill>
                  <a:srgbClr val="333333"/>
                </a:solidFill>
                <a:effectLst/>
                <a:latin typeface="Verdana" panose="020B0604030504040204" pitchFamily="34" charset="0"/>
                <a:ea typeface="Verdana" panose="020B0604030504040204" pitchFamily="34" charset="0"/>
                <a:cs typeface="Verdana" panose="020B0604030504040204" pitchFamily="34" charset="0"/>
              </a:rPr>
              <a:t>The instrument will use remote optical measurements and laser spectroscopy to determine fine-scale mineralogy, chemistry, and atomic and molecular composition of samples encountered on Mars. To enable these measurements, </a:t>
            </a:r>
            <a:r>
              <a:rPr lang="en-GB" sz="1100" dirty="0" err="1" smtClean="0">
                <a:solidFill>
                  <a:srgbClr val="333333"/>
                </a:solidFill>
                <a:effectLst/>
                <a:latin typeface="Verdana" panose="020B0604030504040204" pitchFamily="34" charset="0"/>
                <a:ea typeface="Verdana" panose="020B0604030504040204" pitchFamily="34" charset="0"/>
                <a:cs typeface="Verdana" panose="020B0604030504040204" pitchFamily="34" charset="0"/>
              </a:rPr>
              <a:t>SuperCam</a:t>
            </a:r>
            <a:r>
              <a:rPr lang="en-GB" sz="1100" dirty="0" smtClean="0">
                <a:solidFill>
                  <a:srgbClr val="333333"/>
                </a:solidFill>
                <a:effectLst/>
                <a:latin typeface="Verdana" panose="020B0604030504040204" pitchFamily="34" charset="0"/>
                <a:ea typeface="Verdana" panose="020B0604030504040204" pitchFamily="34" charset="0"/>
                <a:cs typeface="Verdana" panose="020B0604030504040204" pitchFamily="34" charset="0"/>
              </a:rPr>
              <a:t> is, in fact, many instruments in one. For probing elemental composition, it integrates the remote Laser Induced Breakdown Spectroscopy (LIBS) capabilities of the highly successful </a:t>
            </a:r>
            <a:r>
              <a:rPr lang="en-GB" sz="1100" dirty="0" err="1" smtClean="0">
                <a:solidFill>
                  <a:srgbClr val="333333"/>
                </a:solidFill>
                <a:effectLst/>
                <a:latin typeface="Verdana" panose="020B0604030504040204" pitchFamily="34" charset="0"/>
                <a:ea typeface="Verdana" panose="020B0604030504040204" pitchFamily="34" charset="0"/>
                <a:cs typeface="Verdana" panose="020B0604030504040204" pitchFamily="34" charset="0"/>
              </a:rPr>
              <a:t>ChemCam</a:t>
            </a:r>
            <a:r>
              <a:rPr lang="en-GB" sz="1100" dirty="0" smtClean="0">
                <a:solidFill>
                  <a:srgbClr val="333333"/>
                </a:solidFill>
                <a:effectLst/>
                <a:latin typeface="Verdana" panose="020B0604030504040204" pitchFamily="34" charset="0"/>
                <a:ea typeface="Verdana" panose="020B0604030504040204" pitchFamily="34" charset="0"/>
                <a:cs typeface="Verdana" panose="020B0604030504040204" pitchFamily="34" charset="0"/>
              </a:rPr>
              <a:t> instrument included in the payload of the Curiosity rover currently exploring Mars. LIBS uses a 1064-nm laser to investigate targets up to 7 m distance from the rover.</a:t>
            </a:r>
            <a:endParaRPr lang="de-DE" sz="1100" dirty="0" smtClean="0">
              <a:effectLst/>
              <a:latin typeface="Verdana" panose="020B0604030504040204" pitchFamily="34" charset="0"/>
              <a:ea typeface="Verdana" panose="020B0604030504040204" pitchFamily="34" charset="0"/>
              <a:cs typeface="Verdana" panose="020B0604030504040204" pitchFamily="34" charset="0"/>
            </a:endParaRPr>
          </a:p>
          <a:p>
            <a:pPr algn="just">
              <a:lnSpc>
                <a:spcPct val="107000"/>
              </a:lnSpc>
              <a:spcAft>
                <a:spcPts val="600"/>
              </a:spcAft>
            </a:pPr>
            <a:r>
              <a:rPr lang="en-GB" sz="1100" dirty="0" err="1" smtClean="0">
                <a:solidFill>
                  <a:srgbClr val="333333"/>
                </a:solidFill>
                <a:effectLst/>
                <a:latin typeface="Verdana" panose="020B0604030504040204" pitchFamily="34" charset="0"/>
                <a:ea typeface="Verdana" panose="020B0604030504040204" pitchFamily="34" charset="0"/>
                <a:cs typeface="Verdana" panose="020B0604030504040204" pitchFamily="34" charset="0"/>
              </a:rPr>
              <a:t>SuperCam</a:t>
            </a:r>
            <a:r>
              <a:rPr lang="en-GB" sz="1100" dirty="0" smtClean="0">
                <a:solidFill>
                  <a:srgbClr val="333333"/>
                </a:solidFill>
                <a:effectLst/>
                <a:latin typeface="Verdana" panose="020B0604030504040204" pitchFamily="34" charset="0"/>
                <a:ea typeface="Verdana" panose="020B0604030504040204" pitchFamily="34" charset="0"/>
                <a:cs typeface="Verdana" panose="020B0604030504040204" pitchFamily="34" charset="0"/>
              </a:rPr>
              <a:t> in addition performs Raman spectroscopy at 532 nm to investigate targets up to 12 m distance from the rover, Time-Resolved Fluorescence (TRF) spectroscopy, Visible and </a:t>
            </a:r>
            <a:r>
              <a:rPr lang="en-GB" sz="1100" dirty="0" err="1" smtClean="0">
                <a:solidFill>
                  <a:srgbClr val="333333"/>
                </a:solidFill>
                <a:effectLst/>
                <a:latin typeface="Verdana" panose="020B0604030504040204" pitchFamily="34" charset="0"/>
                <a:ea typeface="Verdana" panose="020B0604030504040204" pitchFamily="34" charset="0"/>
                <a:cs typeface="Verdana" panose="020B0604030504040204" pitchFamily="34" charset="0"/>
              </a:rPr>
              <a:t>InfraRed</a:t>
            </a:r>
            <a:r>
              <a:rPr lang="en-GB" sz="1100" dirty="0" smtClean="0">
                <a:solidFill>
                  <a:srgbClr val="333333"/>
                </a:solidFill>
                <a:effectLst/>
                <a:latin typeface="Verdana" panose="020B0604030504040204" pitchFamily="34" charset="0"/>
                <a:ea typeface="Verdana" panose="020B0604030504040204" pitchFamily="34" charset="0"/>
                <a:cs typeface="Verdana" panose="020B0604030504040204" pitchFamily="34" charset="0"/>
              </a:rPr>
              <a:t> (VISIR) reflectance spectroscopy (400 – 900nm and 1.3 – 2.6 </a:t>
            </a:r>
            <a:r>
              <a:rPr lang="de-DE" sz="1100" dirty="0" smtClean="0">
                <a:solidFill>
                  <a:srgbClr val="333333"/>
                </a:solidFill>
                <a:effectLst/>
                <a:latin typeface="Verdana" panose="020B0604030504040204" pitchFamily="34" charset="0"/>
                <a:ea typeface="Verdana" panose="020B0604030504040204" pitchFamily="34" charset="0"/>
                <a:cs typeface="Verdana" panose="020B0604030504040204" pitchFamily="34" charset="0"/>
              </a:rPr>
              <a:t>μ</a:t>
            </a:r>
            <a:r>
              <a:rPr lang="en-GB" sz="1100" dirty="0" smtClean="0">
                <a:solidFill>
                  <a:srgbClr val="333333"/>
                </a:solidFill>
                <a:effectLst/>
                <a:latin typeface="Verdana" panose="020B0604030504040204" pitchFamily="34" charset="0"/>
                <a:ea typeface="Verdana" panose="020B0604030504040204" pitchFamily="34" charset="0"/>
                <a:cs typeface="Verdana" panose="020B0604030504040204" pitchFamily="34" charset="0"/>
              </a:rPr>
              <a:t>m) to provide information about the mineralogy and molecular structure of probes from rocks on Mars. It will also be able to search directly for organic materials.</a:t>
            </a:r>
            <a:endParaRPr lang="de-DE" sz="1100" dirty="0" smtClean="0">
              <a:effectLst/>
              <a:latin typeface="Verdana" panose="020B0604030504040204" pitchFamily="34" charset="0"/>
              <a:ea typeface="Verdana" panose="020B0604030504040204" pitchFamily="34" charset="0"/>
              <a:cs typeface="Verdana" panose="020B0604030504040204" pitchFamily="34" charset="0"/>
            </a:endParaRPr>
          </a:p>
          <a:p>
            <a:pPr algn="just">
              <a:lnSpc>
                <a:spcPct val="107000"/>
              </a:lnSpc>
              <a:spcAft>
                <a:spcPts val="600"/>
              </a:spcAft>
            </a:pPr>
            <a:r>
              <a:rPr lang="en-GB" sz="1100" dirty="0" smtClean="0">
                <a:solidFill>
                  <a:srgbClr val="333333"/>
                </a:solidFill>
                <a:effectLst/>
                <a:latin typeface="Verdana" panose="020B0604030504040204" pitchFamily="34" charset="0"/>
                <a:ea typeface="Verdana" panose="020B0604030504040204" pitchFamily="34" charset="0"/>
                <a:cs typeface="Verdana" panose="020B0604030504040204" pitchFamily="34" charset="0"/>
              </a:rPr>
              <a:t>Further, </a:t>
            </a:r>
            <a:r>
              <a:rPr lang="en-GB" sz="1100" dirty="0" err="1" smtClean="0">
                <a:solidFill>
                  <a:srgbClr val="333333"/>
                </a:solidFill>
                <a:effectLst/>
                <a:latin typeface="Verdana" panose="020B0604030504040204" pitchFamily="34" charset="0"/>
                <a:ea typeface="Verdana" panose="020B0604030504040204" pitchFamily="34" charset="0"/>
                <a:cs typeface="Verdana" panose="020B0604030504040204" pitchFamily="34" charset="0"/>
              </a:rPr>
              <a:t>SuperCam</a:t>
            </a:r>
            <a:r>
              <a:rPr lang="en-GB" sz="1100" dirty="0" smtClean="0">
                <a:solidFill>
                  <a:srgbClr val="333333"/>
                </a:solidFill>
                <a:effectLst/>
                <a:latin typeface="Verdana" panose="020B0604030504040204" pitchFamily="34" charset="0"/>
                <a:ea typeface="Verdana" panose="020B0604030504040204" pitchFamily="34" charset="0"/>
                <a:cs typeface="Verdana" panose="020B0604030504040204" pitchFamily="34" charset="0"/>
              </a:rPr>
              <a:t> can acquire high-resolution images of samples with a remote colour micro-imager (RMI). Measurements can be rapidly obtained without the need to position the rover or rover arm on a target. As demonstrated by </a:t>
            </a:r>
            <a:r>
              <a:rPr lang="en-GB" sz="1100" dirty="0" err="1" smtClean="0">
                <a:solidFill>
                  <a:srgbClr val="333333"/>
                </a:solidFill>
                <a:effectLst/>
                <a:latin typeface="Verdana" panose="020B0604030504040204" pitchFamily="34" charset="0"/>
                <a:ea typeface="Verdana" panose="020B0604030504040204" pitchFamily="34" charset="0"/>
                <a:cs typeface="Verdana" panose="020B0604030504040204" pitchFamily="34" charset="0"/>
              </a:rPr>
              <a:t>ChemCam</a:t>
            </a:r>
            <a:r>
              <a:rPr lang="en-GB" sz="1100" dirty="0" smtClean="0">
                <a:solidFill>
                  <a:srgbClr val="333333"/>
                </a:solidFill>
                <a:effectLst/>
                <a:latin typeface="Verdana" panose="020B0604030504040204" pitchFamily="34" charset="0"/>
                <a:ea typeface="Verdana" panose="020B0604030504040204" pitchFamily="34" charset="0"/>
                <a:cs typeface="Verdana" panose="020B0604030504040204" pitchFamily="34" charset="0"/>
              </a:rPr>
              <a:t>, the </a:t>
            </a:r>
            <a:r>
              <a:rPr lang="en-GB" sz="1100" dirty="0" err="1" smtClean="0">
                <a:solidFill>
                  <a:srgbClr val="333333"/>
                </a:solidFill>
                <a:effectLst/>
                <a:latin typeface="Verdana" panose="020B0604030504040204" pitchFamily="34" charset="0"/>
                <a:ea typeface="Verdana" panose="020B0604030504040204" pitchFamily="34" charset="0"/>
                <a:cs typeface="Verdana" panose="020B0604030504040204" pitchFamily="34" charset="0"/>
              </a:rPr>
              <a:t>SuperCam</a:t>
            </a:r>
            <a:r>
              <a:rPr lang="en-GB" sz="1100" dirty="0" smtClean="0">
                <a:solidFill>
                  <a:srgbClr val="333333"/>
                </a:solidFill>
                <a:effectLst/>
                <a:latin typeface="Verdana" panose="020B0604030504040204" pitchFamily="34" charset="0"/>
                <a:ea typeface="Verdana" panose="020B0604030504040204" pitchFamily="34" charset="0"/>
                <a:cs typeface="Verdana" panose="020B0604030504040204" pitchFamily="34" charset="0"/>
              </a:rPr>
              <a:t> laser can be used to “blast off” dust from surfaces at a distance enabling a better look at solid surfaces on Mars, without having to drive up to samples and perform manipulations with the rover arm or associated tools.</a:t>
            </a:r>
            <a:endParaRPr lang="de-DE" sz="1100" dirty="0">
              <a:effectLst/>
              <a:latin typeface="Verdana" panose="020B0604030504040204" pitchFamily="34" charset="0"/>
              <a:ea typeface="Verdana" panose="020B0604030504040204" pitchFamily="34" charset="0"/>
              <a:cs typeface="Verdana" panose="020B0604030504040204" pitchFamily="34" charset="0"/>
            </a:endParaRPr>
          </a:p>
        </p:txBody>
      </p:sp>
      <p:pic>
        <p:nvPicPr>
          <p:cNvPr id="7" name="Grafik 6">
            <a:hlinkClick r:id="rId2"/>
          </p:cNvPr>
          <p:cNvPicPr>
            <a:picLocks noChangeAspect="1"/>
          </p:cNvPicPr>
          <p:nvPr/>
        </p:nvPicPr>
        <p:blipFill rotWithShape="1">
          <a:blip r:embed="rId3">
            <a:extLst>
              <a:ext uri="{28A0092B-C50C-407E-A947-70E740481C1C}">
                <a14:useLocalDpi xmlns:a14="http://schemas.microsoft.com/office/drawing/2010/main" val="0"/>
              </a:ext>
            </a:extLst>
          </a:blip>
          <a:srcRect t="3878"/>
          <a:stretch/>
        </p:blipFill>
        <p:spPr>
          <a:xfrm>
            <a:off x="2974069" y="592959"/>
            <a:ext cx="2520000" cy="1620000"/>
          </a:xfrm>
          <a:prstGeom prst="rect">
            <a:avLst/>
          </a:prstGeom>
        </p:spPr>
      </p:pic>
      <p:cxnSp>
        <p:nvCxnSpPr>
          <p:cNvPr id="12" name="Gerader Verbinder 11"/>
          <p:cNvCxnSpPr/>
          <p:nvPr/>
        </p:nvCxnSpPr>
        <p:spPr>
          <a:xfrm rot="10800000">
            <a:off x="-1086678" y="3140085"/>
            <a:ext cx="0" cy="626827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7974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2">
            <a:hlinkClick r:id="rId2"/>
          </p:cNvPr>
          <p:cNvPicPr>
            <a:picLocks/>
          </p:cNvPicPr>
          <p:nvPr/>
        </p:nvPicPr>
        <p:blipFill rotWithShape="1">
          <a:blip r:embed="rId3">
            <a:extLst>
              <a:ext uri="{28A0092B-C50C-407E-A947-70E740481C1C}">
                <a14:useLocalDpi xmlns:a14="http://schemas.microsoft.com/office/drawing/2010/main" val="0"/>
              </a:ext>
            </a:extLst>
          </a:blip>
          <a:srcRect l="39239" t="23362" r="1292" b="16295"/>
          <a:stretch/>
        </p:blipFill>
        <p:spPr>
          <a:xfrm>
            <a:off x="2999737" y="592959"/>
            <a:ext cx="2520000" cy="1620000"/>
          </a:xfrm>
          <a:prstGeom prst="rect">
            <a:avLst/>
          </a:prstGeom>
        </p:spPr>
      </p:pic>
      <p:grpSp>
        <p:nvGrpSpPr>
          <p:cNvPr id="14" name="Gruppieren 13"/>
          <p:cNvGrpSpPr/>
          <p:nvPr/>
        </p:nvGrpSpPr>
        <p:grpSpPr>
          <a:xfrm>
            <a:off x="3631099" y="6354356"/>
            <a:ext cx="3332162" cy="2847975"/>
            <a:chOff x="3329175" y="4769783"/>
            <a:chExt cx="3332162" cy="2847975"/>
          </a:xfrm>
        </p:grpSpPr>
        <p:pic>
          <p:nvPicPr>
            <p:cNvPr id="2051" name="Picture 2" descr="http://www.global-optosigma.com/en/page_img/GMMUHP-244_cad.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306" t="6055" r="3421" b="7745"/>
            <a:stretch>
              <a:fillRect/>
            </a:stretch>
          </p:blipFill>
          <p:spPr bwMode="auto">
            <a:xfrm>
              <a:off x="3329175" y="4769783"/>
              <a:ext cx="3114675" cy="28479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global-optosigma.com/en/page_img/GMMUHP_FunctionFigure.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6287" y="4872971"/>
              <a:ext cx="2305050" cy="11239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uppieren 14"/>
          <p:cNvGrpSpPr>
            <a:grpSpLocks noChangeAspect="1"/>
          </p:cNvGrpSpPr>
          <p:nvPr/>
        </p:nvGrpSpPr>
        <p:grpSpPr>
          <a:xfrm>
            <a:off x="643782" y="8182726"/>
            <a:ext cx="2968267" cy="1080000"/>
            <a:chOff x="403412" y="5280958"/>
            <a:chExt cx="2731287" cy="993775"/>
          </a:xfrm>
        </p:grpSpPr>
        <p:pic>
          <p:nvPicPr>
            <p:cNvPr id="2050" name="Picture 45" descr="K6"/>
            <p:cNvPicPr>
              <a:picLocks noChangeAspect="1" noChangeArrowheads="1"/>
            </p:cNvPicPr>
            <p:nvPr/>
          </p:nvPicPr>
          <p:blipFill>
            <a:blip r:embed="rId6" cstate="print">
              <a:extLst>
                <a:ext uri="{28A0092B-C50C-407E-A947-70E740481C1C}">
                  <a14:useLocalDpi xmlns:a14="http://schemas.microsoft.com/office/drawing/2010/main" val="0"/>
                </a:ext>
              </a:extLst>
            </a:blip>
            <a:srcRect l="68172" t="51724" r="542" b="7008"/>
            <a:stretch>
              <a:fillRect/>
            </a:stretch>
          </p:blipFill>
          <p:spPr bwMode="auto">
            <a:xfrm>
              <a:off x="403412" y="5280958"/>
              <a:ext cx="1000125" cy="993775"/>
            </a:xfrm>
            <a:prstGeom prst="rect">
              <a:avLst/>
            </a:prstGeom>
            <a:noFill/>
            <a:extLst>
              <a:ext uri="{909E8E84-426E-40DD-AFC4-6F175D3DCCD1}">
                <a14:hiddenFill xmlns:a14="http://schemas.microsoft.com/office/drawing/2010/main">
                  <a:solidFill>
                    <a:srgbClr val="FFFFFF"/>
                  </a:solidFill>
                </a14:hiddenFill>
              </a:ext>
            </a:extLst>
          </p:spPr>
        </p:pic>
        <p:sp>
          <p:nvSpPr>
            <p:cNvPr id="10" name="Zone de texte 1"/>
            <p:cNvSpPr txBox="1">
              <a:spLocks noChangeArrowheads="1"/>
            </p:cNvSpPr>
            <p:nvPr/>
          </p:nvSpPr>
          <p:spPr bwMode="auto">
            <a:xfrm>
              <a:off x="1458299" y="5955370"/>
              <a:ext cx="1676400" cy="2769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9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Frameless mirror </a:t>
              </a:r>
              <a:r>
                <a:rPr kumimoji="0" lang="en-US" altLang="de-DE" sz="9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measured </a:t>
              </a:r>
              <a:r>
                <a:rPr kumimoji="0" lang="en-US" altLang="de-DE" sz="9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with </a:t>
              </a:r>
              <a:r>
                <a:rPr kumimoji="0" lang="en-US" altLang="de-DE" sz="900" b="0" i="1"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Zygo</a:t>
              </a:r>
              <a:r>
                <a:rPr kumimoji="0" lang="en-US" altLang="de-DE" sz="9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interferometer</a:t>
              </a:r>
              <a:endParaRPr kumimoji="0" lang="en-US" altLang="de-DE" sz="1800" b="0" i="0" u="none" strike="noStrike" cap="none" normalizeH="0" baseline="0" dirty="0" smtClean="0">
                <a:ln>
                  <a:noFill/>
                </a:ln>
                <a:solidFill>
                  <a:schemeClr val="tx1"/>
                </a:solidFill>
                <a:effectLst/>
                <a:latin typeface="Arial" panose="020B0604020202020204" pitchFamily="34" charset="0"/>
              </a:endParaRPr>
            </a:p>
          </p:txBody>
        </p:sp>
      </p:grpSp>
      <p:sp>
        <p:nvSpPr>
          <p:cNvPr id="12" name="Rectangle 6"/>
          <p:cNvSpPr>
            <a:spLocks noChangeArrowheads="1"/>
          </p:cNvSpPr>
          <p:nvPr/>
        </p:nvSpPr>
        <p:spPr bwMode="auto">
          <a:xfrm>
            <a:off x="548872" y="6419245"/>
            <a:ext cx="323096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1000" b="0" i="1"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Material Fused Silica - size 24.4 x 24.4mm </a:t>
            </a:r>
            <a:endParaRPr kumimoji="0" lang="de-DE" altLang="de-DE" sz="10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1000" b="0" i="1"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3 adjustable axes with ±3° range and 0.74°/rotation</a:t>
            </a:r>
            <a:endParaRPr kumimoji="0" lang="de-DE" altLang="de-DE" sz="10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1000" b="0" i="1"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Surface accuracy after coating </a:t>
            </a:r>
            <a:r>
              <a:rPr kumimoji="0" lang="el-GR" altLang="de-DE" sz="1000" b="0" i="1"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λ</a:t>
            </a:r>
            <a:r>
              <a:rPr kumimoji="0" lang="en-US" altLang="de-DE" sz="1000" b="0" i="1"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/4 guaranteed</a:t>
            </a:r>
            <a:endParaRPr kumimoji="0" lang="de-DE" altLang="de-DE" sz="10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1000" b="0" i="1"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Clear aperture coating area &gt; 23 x 23 mm</a:t>
            </a:r>
            <a:endParaRPr kumimoji="0" lang="de-DE" altLang="de-DE" sz="10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de-DE" sz="1000" b="0" i="1"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AOI 45±3°</a:t>
            </a:r>
            <a:endParaRPr kumimoji="0" lang="de-DE" altLang="de-DE" sz="10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de-DE" sz="1000" b="1" i="1"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LDT 28 J/cm</a:t>
            </a:r>
            <a:r>
              <a:rPr kumimoji="0" lang="en-GB" altLang="de-DE" sz="1000" b="1" i="1" u="none" strike="noStrike" cap="none" normalizeH="0" baseline="3000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2</a:t>
            </a:r>
            <a:r>
              <a:rPr kumimoji="0" lang="en-GB" altLang="de-DE" sz="1000" b="1" i="1"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@1064nm </a:t>
            </a:r>
            <a:endParaRPr kumimoji="0" lang="de-DE" altLang="de-DE" sz="10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0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6" name="Rechteck 15"/>
          <p:cNvSpPr/>
          <p:nvPr/>
        </p:nvSpPr>
        <p:spPr>
          <a:xfrm>
            <a:off x="535934" y="2530452"/>
            <a:ext cx="6480000" cy="3276474"/>
          </a:xfrm>
          <a:prstGeom prst="rect">
            <a:avLst/>
          </a:prstGeom>
        </p:spPr>
        <p:txBody>
          <a:bodyPr wrap="square">
            <a:spAutoFit/>
          </a:bodyPr>
          <a:lstStyle/>
          <a:p>
            <a:pPr algn="just">
              <a:lnSpc>
                <a:spcPct val="107000"/>
              </a:lnSpc>
              <a:spcAft>
                <a:spcPts val="600"/>
              </a:spcAft>
            </a:pPr>
            <a:r>
              <a:rPr lang="en-US" sz="1400" b="1" dirty="0" smtClean="0">
                <a:effectLst/>
                <a:latin typeface="Verdana" panose="020B0604030504040204" pitchFamily="34" charset="0"/>
                <a:ea typeface="Verdana" panose="020B0604030504040204" pitchFamily="34" charset="0"/>
                <a:cs typeface="Verdana" panose="020B0604030504040204" pitchFamily="34" charset="0"/>
              </a:rPr>
              <a:t>Frameless Mirror Unit – now also </a:t>
            </a:r>
            <a:r>
              <a:rPr lang="en-US" sz="1400" b="1" dirty="0" smtClean="0">
                <a:latin typeface="Verdana" panose="020B0604030504040204" pitchFamily="34" charset="0"/>
                <a:ea typeface="Verdana" panose="020B0604030504040204" pitchFamily="34" charset="0"/>
                <a:cs typeface="Verdana" panose="020B0604030504040204" pitchFamily="34" charset="0"/>
              </a:rPr>
              <a:t>with Fused Silica substrates </a:t>
            </a:r>
          </a:p>
          <a:p>
            <a:pPr algn="just">
              <a:lnSpc>
                <a:spcPct val="107000"/>
              </a:lnSpc>
              <a:spcAft>
                <a:spcPts val="600"/>
              </a:spcAft>
            </a:pPr>
            <a:r>
              <a:rPr lang="en-US" sz="1200" b="1" i="1" dirty="0" smtClean="0">
                <a:solidFill>
                  <a:srgbClr val="4472C4"/>
                </a:solidFill>
                <a:effectLst/>
                <a:latin typeface="Verdana" panose="020B0604030504040204" pitchFamily="34" charset="0"/>
                <a:ea typeface="Verdana" panose="020B0604030504040204" pitchFamily="34" charset="0"/>
                <a:cs typeface="Verdana" panose="020B0604030504040204" pitchFamily="34" charset="0"/>
              </a:rPr>
              <a:t>More space for you, no stress for the optics and</a:t>
            </a:r>
            <a:r>
              <a:rPr lang="en-US" sz="1200" dirty="0" smtClean="0">
                <a:solidFill>
                  <a:srgbClr val="4472C4"/>
                </a:solidFill>
                <a:effectLst/>
                <a:latin typeface="Verdana" panose="020B0604030504040204" pitchFamily="34" charset="0"/>
                <a:ea typeface="Verdana" panose="020B0604030504040204" pitchFamily="34" charset="0"/>
                <a:cs typeface="Verdana" panose="020B0604030504040204" pitchFamily="34" charset="0"/>
              </a:rPr>
              <a:t> </a:t>
            </a:r>
            <a:r>
              <a:rPr lang="en-US" sz="1200" b="1" i="1" dirty="0" smtClean="0">
                <a:solidFill>
                  <a:srgbClr val="4472C4"/>
                </a:solidFill>
                <a:effectLst/>
                <a:latin typeface="Verdana" panose="020B0604030504040204" pitchFamily="34" charset="0"/>
                <a:ea typeface="Verdana" panose="020B0604030504040204" pitchFamily="34" charset="0"/>
                <a:cs typeface="Verdana" panose="020B0604030504040204" pitchFamily="34" charset="0"/>
              </a:rPr>
              <a:t>with integrated precision holder and adjustment - can also be used at grazing incidence!</a:t>
            </a:r>
            <a:endParaRPr lang="de-DE" sz="1200" dirty="0" smtClean="0">
              <a:effectLst/>
              <a:latin typeface="Verdana" panose="020B0604030504040204" pitchFamily="34" charset="0"/>
              <a:ea typeface="Verdana" panose="020B0604030504040204" pitchFamily="34" charset="0"/>
              <a:cs typeface="Verdana" panose="020B0604030504040204" pitchFamily="34" charset="0"/>
            </a:endParaRPr>
          </a:p>
          <a:p>
            <a:pPr algn="just">
              <a:lnSpc>
                <a:spcPct val="107000"/>
              </a:lnSpc>
              <a:spcAft>
                <a:spcPts val="600"/>
              </a:spcAft>
            </a:pPr>
            <a:r>
              <a:rPr lang="en-GB" sz="1100" dirty="0" smtClean="0">
                <a:effectLst/>
                <a:latin typeface="Verdana" panose="020B0604030504040204" pitchFamily="34" charset="0"/>
                <a:ea typeface="Verdana" panose="020B0604030504040204" pitchFamily="34" charset="0"/>
                <a:cs typeface="Verdana" panose="020B0604030504040204" pitchFamily="34" charset="0"/>
              </a:rPr>
              <a:t>The major source of problems with traditional optical mirror mounts comes from the metallic frame: mechanical and thermal instability, stress, limited clear apertures, etc. … We decided to design and realise a “frameless system”, where the optics are fully integrated with the structure, getting rid of all the issues above at once.</a:t>
            </a:r>
            <a:endParaRPr lang="de-DE" sz="1100" dirty="0" smtClean="0">
              <a:effectLst/>
              <a:latin typeface="Verdana" panose="020B0604030504040204" pitchFamily="34" charset="0"/>
              <a:ea typeface="Verdana" panose="020B0604030504040204" pitchFamily="34" charset="0"/>
              <a:cs typeface="Verdana" panose="020B0604030504040204" pitchFamily="34" charset="0"/>
            </a:endParaRPr>
          </a:p>
          <a:p>
            <a:pPr algn="just">
              <a:lnSpc>
                <a:spcPct val="107000"/>
              </a:lnSpc>
              <a:spcAft>
                <a:spcPts val="600"/>
              </a:spcAft>
            </a:pPr>
            <a:r>
              <a:rPr lang="en-GB" sz="1100" b="1" dirty="0" smtClean="0">
                <a:effectLst/>
                <a:latin typeface="Verdana" panose="020B0604030504040204" pitchFamily="34" charset="0"/>
                <a:ea typeface="Verdana" panose="020B0604030504040204" pitchFamily="34" charset="0"/>
                <a:cs typeface="Verdana" panose="020B0604030504040204" pitchFamily="34" charset="0"/>
              </a:rPr>
              <a:t>No stress and full use of the optical surface!</a:t>
            </a:r>
            <a:endParaRPr lang="de-DE" sz="1100" dirty="0" smtClean="0">
              <a:effectLst/>
              <a:latin typeface="Verdana" panose="020B0604030504040204" pitchFamily="34" charset="0"/>
              <a:ea typeface="Verdana" panose="020B0604030504040204" pitchFamily="34" charset="0"/>
              <a:cs typeface="Verdana" panose="020B0604030504040204" pitchFamily="34" charset="0"/>
            </a:endParaRPr>
          </a:p>
          <a:p>
            <a:pPr algn="just">
              <a:lnSpc>
                <a:spcPct val="107000"/>
              </a:lnSpc>
              <a:spcAft>
                <a:spcPts val="600"/>
              </a:spcAft>
            </a:pPr>
            <a:r>
              <a:rPr lang="en-GB" sz="1100" dirty="0" smtClean="0">
                <a:effectLst/>
                <a:latin typeface="Verdana" panose="020B0604030504040204" pitchFamily="34" charset="0"/>
                <a:ea typeface="Verdana" panose="020B0604030504040204" pitchFamily="34" charset="0"/>
                <a:cs typeface="Verdana" panose="020B0604030504040204" pitchFamily="34" charset="0"/>
              </a:rPr>
              <a:t>Instead of a frame, the frameless mirror unit is done by depositing a multilayer coating directly onto the substrate that constitutes the main body of the holder. Like a more traditional unit, of course, the frameless mirror unit is also adjustable through the use of two screws mounted on the back of the unit.</a:t>
            </a:r>
            <a:endParaRPr lang="de-DE" sz="1100" dirty="0" smtClean="0">
              <a:effectLst/>
              <a:latin typeface="Verdana" panose="020B0604030504040204" pitchFamily="34" charset="0"/>
              <a:ea typeface="Verdana" panose="020B0604030504040204" pitchFamily="34" charset="0"/>
              <a:cs typeface="Verdana" panose="020B0604030504040204" pitchFamily="34" charset="0"/>
            </a:endParaRPr>
          </a:p>
          <a:p>
            <a:pPr algn="just">
              <a:lnSpc>
                <a:spcPct val="107000"/>
              </a:lnSpc>
              <a:spcAft>
                <a:spcPts val="600"/>
              </a:spcAft>
            </a:pPr>
            <a:r>
              <a:rPr lang="en-GB" sz="1100" dirty="0" smtClean="0">
                <a:effectLst/>
                <a:latin typeface="Verdana" panose="020B0604030504040204" pitchFamily="34" charset="0"/>
                <a:ea typeface="Verdana" panose="020B0604030504040204" pitchFamily="34" charset="0"/>
                <a:cs typeface="Verdana" panose="020B0604030504040204" pitchFamily="34" charset="0"/>
              </a:rPr>
              <a:t>The first release of the product was </a:t>
            </a:r>
            <a:r>
              <a:rPr lang="en-GB" sz="1100" dirty="0">
                <a:latin typeface="Verdana" panose="020B0604030504040204" pitchFamily="34" charset="0"/>
                <a:ea typeface="Verdana" panose="020B0604030504040204" pitchFamily="34" charset="0"/>
                <a:cs typeface="Verdana" panose="020B0604030504040204" pitchFamily="34" charset="0"/>
              </a:rPr>
              <a:t>based on substrates made of ceramic, </a:t>
            </a:r>
            <a:r>
              <a:rPr lang="en-GB" sz="1100" dirty="0" smtClean="0">
                <a:effectLst/>
                <a:latin typeface="Verdana" panose="020B0604030504040204" pitchFamily="34" charset="0"/>
                <a:ea typeface="Verdana" panose="020B0604030504040204" pitchFamily="34" charset="0"/>
                <a:cs typeface="Verdana" panose="020B0604030504040204" pitchFamily="34" charset="0"/>
              </a:rPr>
              <a:t>which has great thermal performance. Now we introduce also a Fused Silica version, which allows a more affordable price while keeping the other advantages.</a:t>
            </a:r>
            <a:endParaRPr lang="de-DE" sz="11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17" name="Rechteck 16"/>
          <p:cNvSpPr/>
          <p:nvPr/>
        </p:nvSpPr>
        <p:spPr>
          <a:xfrm>
            <a:off x="548872" y="9390586"/>
            <a:ext cx="6480000" cy="461665"/>
          </a:xfrm>
          <a:prstGeom prst="rect">
            <a:avLst/>
          </a:prstGeom>
        </p:spPr>
        <p:txBody>
          <a:bodyPr>
            <a:spAutoFit/>
          </a:bodyPr>
          <a:lstStyle/>
          <a:p>
            <a:pPr lvl="0" eaLnBrk="0" fontAlgn="base" hangingPunct="0">
              <a:spcBef>
                <a:spcPct val="0"/>
              </a:spcBef>
              <a:spcAft>
                <a:spcPct val="0"/>
              </a:spcAft>
            </a:pPr>
            <a:r>
              <a:rPr kumimoji="0" lang="en-US" altLang="de-DE" sz="1200" b="1" i="0" u="none" strike="noStrike" cap="none" normalizeH="0" baseline="0" dirty="0" smtClean="0">
                <a:ln>
                  <a:noFill/>
                </a:ln>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Product number:</a:t>
            </a:r>
          </a:p>
          <a:p>
            <a:pPr lvl="0" eaLnBrk="0" fontAlgn="base" hangingPunct="0">
              <a:spcBef>
                <a:spcPct val="0"/>
              </a:spcBef>
              <a:spcAft>
                <a:spcPct val="0"/>
              </a:spcAft>
            </a:pPr>
            <a:r>
              <a:rPr kumimoji="0" lang="en-US" altLang="de-DE" sz="1200" b="1" i="0" u="none" strike="noStrike" cap="none" normalizeH="0" baseline="0" dirty="0" smtClean="0">
                <a:ln>
                  <a:noFill/>
                </a:ln>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GMMUHPQ-24.4-4-xxx </a:t>
            </a:r>
            <a:r>
              <a:rPr kumimoji="0" lang="en-US" altLang="de-DE" sz="1200" b="0" i="1" u="none" strike="noStrike" cap="none" normalizeH="0" baseline="0" dirty="0" smtClean="0">
                <a:ln>
                  <a:noFill/>
                </a:ln>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for xxx nm laser wavelength</a:t>
            </a:r>
            <a:endParaRPr kumimoji="0" lang="de-DE" altLang="de-DE" sz="1200" b="0" i="0" u="none" strike="noStrike" cap="none" normalizeH="0" baseline="0" dirty="0" smtClean="0">
              <a:ln>
                <a:noFill/>
              </a:ln>
              <a:solidFill>
                <a:schemeClr val="tx1"/>
              </a:solidFill>
              <a:effectLst/>
            </a:endParaRPr>
          </a:p>
        </p:txBody>
      </p:sp>
      <p:cxnSp>
        <p:nvCxnSpPr>
          <p:cNvPr id="22" name="Gerader Verbinder 21"/>
          <p:cNvCxnSpPr/>
          <p:nvPr/>
        </p:nvCxnSpPr>
        <p:spPr>
          <a:xfrm>
            <a:off x="-393217" y="2576795"/>
            <a:ext cx="0" cy="626827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32618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762</Words>
  <Application>Microsoft Office PowerPoint</Application>
  <PresentationFormat>Benutzerdefiniert</PresentationFormat>
  <Paragraphs>23</Paragraphs>
  <Slides>2</Slides>
  <Notes>0</Notes>
  <HiddenSlides>0</HiddenSlides>
  <MMClips>0</MMClips>
  <ScaleCrop>false</ScaleCrop>
  <HeadingPairs>
    <vt:vector size="6" baseType="variant">
      <vt:variant>
        <vt:lpstr>Verwendete Schriftarten</vt:lpstr>
      </vt:variant>
      <vt:variant>
        <vt:i4>5</vt:i4>
      </vt:variant>
      <vt:variant>
        <vt:lpstr>Design</vt:lpstr>
      </vt:variant>
      <vt:variant>
        <vt:i4>5</vt:i4>
      </vt:variant>
      <vt:variant>
        <vt:lpstr>Folientitel</vt:lpstr>
      </vt:variant>
      <vt:variant>
        <vt:i4>2</vt:i4>
      </vt:variant>
    </vt:vector>
  </HeadingPairs>
  <TitlesOfParts>
    <vt:vector size="12" baseType="lpstr">
      <vt:lpstr>Arial</vt:lpstr>
      <vt:lpstr>Calibri</vt:lpstr>
      <vt:lpstr>Calibri Light</vt:lpstr>
      <vt:lpstr>Times New Roman</vt:lpstr>
      <vt:lpstr>Verdana</vt:lpstr>
      <vt:lpstr>Office Theme</vt:lpstr>
      <vt:lpstr>3_Benutzerdefiniertes Design</vt:lpstr>
      <vt:lpstr>2_Benutzerdefiniertes Design</vt:lpstr>
      <vt:lpstr>1_Benutzerdefiniertes Design</vt:lpstr>
      <vt:lpstr>Benutzerdefiniertes Design</vt:lpstr>
      <vt:lpstr>PowerPoint-Präsentation</vt:lpstr>
      <vt:lpstr>PowerPoint-Präsentation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Vanja Hellborg</dc:creator>
  <cp:lastModifiedBy>Vanja Hellborg</cp:lastModifiedBy>
  <cp:revision>17</cp:revision>
  <cp:lastPrinted>2016-10-27T07:50:15Z</cp:lastPrinted>
  <dcterms:created xsi:type="dcterms:W3CDTF">2016-10-27T07:31:21Z</dcterms:created>
  <dcterms:modified xsi:type="dcterms:W3CDTF">2016-10-27T14:03:27Z</dcterms:modified>
</cp:coreProperties>
</file>